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58" r:id="rId6"/>
    <p:sldId id="262" r:id="rId7"/>
    <p:sldId id="259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anette Carlsson" userId="8c031fc5-263f-4e0a-ac99-775db041ff1e" providerId="ADAL" clId="{F41F9974-C3BA-4EE9-A08D-D82B6DDAE90F}"/>
    <pc:docChg chg="undo custSel modSld sldOrd">
      <pc:chgData name="Jeanette Carlsson" userId="8c031fc5-263f-4e0a-ac99-775db041ff1e" providerId="ADAL" clId="{F41F9974-C3BA-4EE9-A08D-D82B6DDAE90F}" dt="2023-02-10T11:38:21.103" v="627" actId="20577"/>
      <pc:docMkLst>
        <pc:docMk/>
      </pc:docMkLst>
      <pc:sldChg chg="addSp delSp modSp mod setBg">
        <pc:chgData name="Jeanette Carlsson" userId="8c031fc5-263f-4e0a-ac99-775db041ff1e" providerId="ADAL" clId="{F41F9974-C3BA-4EE9-A08D-D82B6DDAE90F}" dt="2023-02-02T13:11:04.889" v="9" actId="14100"/>
        <pc:sldMkLst>
          <pc:docMk/>
          <pc:sldMk cId="1341718552" sldId="256"/>
        </pc:sldMkLst>
        <pc:spChg chg="mod">
          <ac:chgData name="Jeanette Carlsson" userId="8c031fc5-263f-4e0a-ac99-775db041ff1e" providerId="ADAL" clId="{F41F9974-C3BA-4EE9-A08D-D82B6DDAE90F}" dt="2023-02-02T13:10:55.033" v="7" actId="1076"/>
          <ac:spMkLst>
            <pc:docMk/>
            <pc:sldMk cId="1341718552" sldId="256"/>
            <ac:spMk id="2" creationId="{836B0677-F1DC-D71C-6AFB-5B0C76D9D5A3}"/>
          </ac:spMkLst>
        </pc:spChg>
        <pc:spChg chg="mod">
          <ac:chgData name="Jeanette Carlsson" userId="8c031fc5-263f-4e0a-ac99-775db041ff1e" providerId="ADAL" clId="{F41F9974-C3BA-4EE9-A08D-D82B6DDAE90F}" dt="2023-02-02T13:11:04.889" v="9" actId="14100"/>
          <ac:spMkLst>
            <pc:docMk/>
            <pc:sldMk cId="1341718552" sldId="256"/>
            <ac:spMk id="3" creationId="{7CD03C60-577B-95F5-79FD-5F4A7B2657E2}"/>
          </ac:spMkLst>
        </pc:spChg>
        <pc:spChg chg="add del">
          <ac:chgData name="Jeanette Carlsson" userId="8c031fc5-263f-4e0a-ac99-775db041ff1e" providerId="ADAL" clId="{F41F9974-C3BA-4EE9-A08D-D82B6DDAE90F}" dt="2023-02-02T13:09:25.048" v="1" actId="26606"/>
          <ac:spMkLst>
            <pc:docMk/>
            <pc:sldMk cId="1341718552" sldId="256"/>
            <ac:spMk id="9" creationId="{C83F9D7D-8B7D-49DF-AA94-0A9A8D671027}"/>
          </ac:spMkLst>
        </pc:spChg>
        <pc:spChg chg="add del">
          <ac:chgData name="Jeanette Carlsson" userId="8c031fc5-263f-4e0a-ac99-775db041ff1e" providerId="ADAL" clId="{F41F9974-C3BA-4EE9-A08D-D82B6DDAE90F}" dt="2023-02-02T13:09:25.048" v="1" actId="26606"/>
          <ac:spMkLst>
            <pc:docMk/>
            <pc:sldMk cId="1341718552" sldId="256"/>
            <ac:spMk id="11" creationId="{5707F116-8EC0-4822-9067-186AC8C96EB8}"/>
          </ac:spMkLst>
        </pc:spChg>
        <pc:spChg chg="add del">
          <ac:chgData name="Jeanette Carlsson" userId="8c031fc5-263f-4e0a-ac99-775db041ff1e" providerId="ADAL" clId="{F41F9974-C3BA-4EE9-A08D-D82B6DDAE90F}" dt="2023-02-02T13:09:25.048" v="1" actId="26606"/>
          <ac:spMkLst>
            <pc:docMk/>
            <pc:sldMk cId="1341718552" sldId="256"/>
            <ac:spMk id="13" creationId="{49F1A7E4-819D-4D21-8E8B-32671A9F9853}"/>
          </ac:spMkLst>
        </pc:spChg>
        <pc:spChg chg="add del">
          <ac:chgData name="Jeanette Carlsson" userId="8c031fc5-263f-4e0a-ac99-775db041ff1e" providerId="ADAL" clId="{F41F9974-C3BA-4EE9-A08D-D82B6DDAE90F}" dt="2023-02-02T13:09:25.048" v="1" actId="26606"/>
          <ac:spMkLst>
            <pc:docMk/>
            <pc:sldMk cId="1341718552" sldId="256"/>
            <ac:spMk id="15" creationId="{6D6E3EFD-925A-40CD-8E14-FDD4E6DDC686}"/>
          </ac:spMkLst>
        </pc:spChg>
        <pc:spChg chg="add del">
          <ac:chgData name="Jeanette Carlsson" userId="8c031fc5-263f-4e0a-ac99-775db041ff1e" providerId="ADAL" clId="{F41F9974-C3BA-4EE9-A08D-D82B6DDAE90F}" dt="2023-02-02T13:09:25.048" v="1" actId="26606"/>
          <ac:spMkLst>
            <pc:docMk/>
            <pc:sldMk cId="1341718552" sldId="256"/>
            <ac:spMk id="17" creationId="{3A91C067-F707-44D1-A9C2-9913E6ADC689}"/>
          </ac:spMkLst>
        </pc:spChg>
        <pc:spChg chg="add del">
          <ac:chgData name="Jeanette Carlsson" userId="8c031fc5-263f-4e0a-ac99-775db041ff1e" providerId="ADAL" clId="{F41F9974-C3BA-4EE9-A08D-D82B6DDAE90F}" dt="2023-02-02T13:09:25.048" v="1" actId="26606"/>
          <ac:spMkLst>
            <pc:docMk/>
            <pc:sldMk cId="1341718552" sldId="256"/>
            <ac:spMk id="19" creationId="{DC580C66-5435-4F00-873E-679D3D5049C0}"/>
          </ac:spMkLst>
        </pc:spChg>
        <pc:spChg chg="add del">
          <ac:chgData name="Jeanette Carlsson" userId="8c031fc5-263f-4e0a-ac99-775db041ff1e" providerId="ADAL" clId="{F41F9974-C3BA-4EE9-A08D-D82B6DDAE90F}" dt="2023-02-02T13:09:25.048" v="1" actId="26606"/>
          <ac:spMkLst>
            <pc:docMk/>
            <pc:sldMk cId="1341718552" sldId="256"/>
            <ac:spMk id="21" creationId="{B4AFD177-1A38-4FAE-87D4-840AE22C861C}"/>
          </ac:spMkLst>
        </pc:spChg>
        <pc:spChg chg="add del">
          <ac:chgData name="Jeanette Carlsson" userId="8c031fc5-263f-4e0a-ac99-775db041ff1e" providerId="ADAL" clId="{F41F9974-C3BA-4EE9-A08D-D82B6DDAE90F}" dt="2023-02-02T13:09:25.048" v="1" actId="26606"/>
          <ac:spMkLst>
            <pc:docMk/>
            <pc:sldMk cId="1341718552" sldId="256"/>
            <ac:spMk id="23" creationId="{52329D9A-3D48-4B69-939D-2A480F14786F}"/>
          </ac:spMkLst>
        </pc:spChg>
        <pc:spChg chg="add del">
          <ac:chgData name="Jeanette Carlsson" userId="8c031fc5-263f-4e0a-ac99-775db041ff1e" providerId="ADAL" clId="{F41F9974-C3BA-4EE9-A08D-D82B6DDAE90F}" dt="2023-02-02T13:09:25.048" v="1" actId="26606"/>
          <ac:spMkLst>
            <pc:docMk/>
            <pc:sldMk cId="1341718552" sldId="256"/>
            <ac:spMk id="25" creationId="{2D5CC4CB-7B78-480A-A0AE-A8A35C08E190}"/>
          </ac:spMkLst>
        </pc:spChg>
        <pc:spChg chg="add">
          <ac:chgData name="Jeanette Carlsson" userId="8c031fc5-263f-4e0a-ac99-775db041ff1e" providerId="ADAL" clId="{F41F9974-C3BA-4EE9-A08D-D82B6DDAE90F}" dt="2023-02-02T13:09:25.073" v="2" actId="26606"/>
          <ac:spMkLst>
            <pc:docMk/>
            <pc:sldMk cId="1341718552" sldId="256"/>
            <ac:spMk id="27" creationId="{C83F9D7D-8B7D-49DF-AA94-0A9A8D671027}"/>
          </ac:spMkLst>
        </pc:spChg>
        <pc:spChg chg="add">
          <ac:chgData name="Jeanette Carlsson" userId="8c031fc5-263f-4e0a-ac99-775db041ff1e" providerId="ADAL" clId="{F41F9974-C3BA-4EE9-A08D-D82B6DDAE90F}" dt="2023-02-02T13:09:25.073" v="2" actId="26606"/>
          <ac:spMkLst>
            <pc:docMk/>
            <pc:sldMk cId="1341718552" sldId="256"/>
            <ac:spMk id="28" creationId="{5707F116-8EC0-4822-9067-186AC8C96EB8}"/>
          </ac:spMkLst>
        </pc:spChg>
        <pc:spChg chg="add">
          <ac:chgData name="Jeanette Carlsson" userId="8c031fc5-263f-4e0a-ac99-775db041ff1e" providerId="ADAL" clId="{F41F9974-C3BA-4EE9-A08D-D82B6DDAE90F}" dt="2023-02-02T13:09:25.073" v="2" actId="26606"/>
          <ac:spMkLst>
            <pc:docMk/>
            <pc:sldMk cId="1341718552" sldId="256"/>
            <ac:spMk id="29" creationId="{49F1A7E4-819D-4D21-8E8B-32671A9F9853}"/>
          </ac:spMkLst>
        </pc:spChg>
        <pc:spChg chg="add">
          <ac:chgData name="Jeanette Carlsson" userId="8c031fc5-263f-4e0a-ac99-775db041ff1e" providerId="ADAL" clId="{F41F9974-C3BA-4EE9-A08D-D82B6DDAE90F}" dt="2023-02-02T13:09:25.073" v="2" actId="26606"/>
          <ac:spMkLst>
            <pc:docMk/>
            <pc:sldMk cId="1341718552" sldId="256"/>
            <ac:spMk id="30" creationId="{6D6E3EFD-925A-40CD-8E14-FDD4E6DDC686}"/>
          </ac:spMkLst>
        </pc:spChg>
        <pc:spChg chg="add">
          <ac:chgData name="Jeanette Carlsson" userId="8c031fc5-263f-4e0a-ac99-775db041ff1e" providerId="ADAL" clId="{F41F9974-C3BA-4EE9-A08D-D82B6DDAE90F}" dt="2023-02-02T13:09:25.073" v="2" actId="26606"/>
          <ac:spMkLst>
            <pc:docMk/>
            <pc:sldMk cId="1341718552" sldId="256"/>
            <ac:spMk id="31" creationId="{3A91C067-F707-44D1-A9C2-9913E6ADC689}"/>
          </ac:spMkLst>
        </pc:spChg>
        <pc:spChg chg="add">
          <ac:chgData name="Jeanette Carlsson" userId="8c031fc5-263f-4e0a-ac99-775db041ff1e" providerId="ADAL" clId="{F41F9974-C3BA-4EE9-A08D-D82B6DDAE90F}" dt="2023-02-02T13:09:25.073" v="2" actId="26606"/>
          <ac:spMkLst>
            <pc:docMk/>
            <pc:sldMk cId="1341718552" sldId="256"/>
            <ac:spMk id="32" creationId="{52329D9A-3D48-4B69-939D-2A480F14786F}"/>
          </ac:spMkLst>
        </pc:spChg>
        <pc:spChg chg="add">
          <ac:chgData name="Jeanette Carlsson" userId="8c031fc5-263f-4e0a-ac99-775db041ff1e" providerId="ADAL" clId="{F41F9974-C3BA-4EE9-A08D-D82B6DDAE90F}" dt="2023-02-02T13:09:25.073" v="2" actId="26606"/>
          <ac:spMkLst>
            <pc:docMk/>
            <pc:sldMk cId="1341718552" sldId="256"/>
            <ac:spMk id="33" creationId="{2D5CC4CB-7B78-480A-A0AE-A8A35C08E190}"/>
          </ac:spMkLst>
        </pc:spChg>
        <pc:spChg chg="add">
          <ac:chgData name="Jeanette Carlsson" userId="8c031fc5-263f-4e0a-ac99-775db041ff1e" providerId="ADAL" clId="{F41F9974-C3BA-4EE9-A08D-D82B6DDAE90F}" dt="2023-02-02T13:09:25.073" v="2" actId="26606"/>
          <ac:spMkLst>
            <pc:docMk/>
            <pc:sldMk cId="1341718552" sldId="256"/>
            <ac:spMk id="34" creationId="{DC580C66-5435-4F00-873E-679D3D5049C0}"/>
          </ac:spMkLst>
        </pc:spChg>
        <pc:spChg chg="add">
          <ac:chgData name="Jeanette Carlsson" userId="8c031fc5-263f-4e0a-ac99-775db041ff1e" providerId="ADAL" clId="{F41F9974-C3BA-4EE9-A08D-D82B6DDAE90F}" dt="2023-02-02T13:09:25.073" v="2" actId="26606"/>
          <ac:spMkLst>
            <pc:docMk/>
            <pc:sldMk cId="1341718552" sldId="256"/>
            <ac:spMk id="35" creationId="{B4AFD177-1A38-4FAE-87D4-840AE22C861C}"/>
          </ac:spMkLst>
        </pc:spChg>
        <pc:picChg chg="mod">
          <ac:chgData name="Jeanette Carlsson" userId="8c031fc5-263f-4e0a-ac99-775db041ff1e" providerId="ADAL" clId="{F41F9974-C3BA-4EE9-A08D-D82B6DDAE90F}" dt="2023-02-02T13:09:25.073" v="2" actId="26606"/>
          <ac:picMkLst>
            <pc:docMk/>
            <pc:sldMk cId="1341718552" sldId="256"/>
            <ac:picMk id="4" creationId="{BC38F81B-D266-A0F4-F3BE-08335C9AE387}"/>
          </ac:picMkLst>
        </pc:picChg>
      </pc:sldChg>
      <pc:sldChg chg="modSp mod">
        <pc:chgData name="Jeanette Carlsson" userId="8c031fc5-263f-4e0a-ac99-775db041ff1e" providerId="ADAL" clId="{F41F9974-C3BA-4EE9-A08D-D82B6DDAE90F}" dt="2023-02-03T14:09:09.397" v="21" actId="20577"/>
        <pc:sldMkLst>
          <pc:docMk/>
          <pc:sldMk cId="3881718154" sldId="257"/>
        </pc:sldMkLst>
        <pc:spChg chg="mod">
          <ac:chgData name="Jeanette Carlsson" userId="8c031fc5-263f-4e0a-ac99-775db041ff1e" providerId="ADAL" clId="{F41F9974-C3BA-4EE9-A08D-D82B6DDAE90F}" dt="2023-02-03T14:08:25.702" v="11" actId="14100"/>
          <ac:spMkLst>
            <pc:docMk/>
            <pc:sldMk cId="3881718154" sldId="257"/>
            <ac:spMk id="2" creationId="{D0A6407B-909D-2E4E-5EE0-3AE88FD68E30}"/>
          </ac:spMkLst>
        </pc:spChg>
        <pc:spChg chg="mod">
          <ac:chgData name="Jeanette Carlsson" userId="8c031fc5-263f-4e0a-ac99-775db041ff1e" providerId="ADAL" clId="{F41F9974-C3BA-4EE9-A08D-D82B6DDAE90F}" dt="2023-02-03T14:09:09.397" v="21" actId="20577"/>
          <ac:spMkLst>
            <pc:docMk/>
            <pc:sldMk cId="3881718154" sldId="257"/>
            <ac:spMk id="5" creationId="{9AB75093-3ED5-8629-23FE-720D2214C7E1}"/>
          </ac:spMkLst>
        </pc:spChg>
      </pc:sldChg>
      <pc:sldChg chg="modSp mod ord">
        <pc:chgData name="Jeanette Carlsson" userId="8c031fc5-263f-4e0a-ac99-775db041ff1e" providerId="ADAL" clId="{F41F9974-C3BA-4EE9-A08D-D82B6DDAE90F}" dt="2023-02-10T11:38:21.103" v="627" actId="20577"/>
        <pc:sldMkLst>
          <pc:docMk/>
          <pc:sldMk cId="489294747" sldId="258"/>
        </pc:sldMkLst>
        <pc:spChg chg="mod">
          <ac:chgData name="Jeanette Carlsson" userId="8c031fc5-263f-4e0a-ac99-775db041ff1e" providerId="ADAL" clId="{F41F9974-C3BA-4EE9-A08D-D82B6DDAE90F}" dt="2023-02-03T14:14:44.901" v="458" actId="20577"/>
          <ac:spMkLst>
            <pc:docMk/>
            <pc:sldMk cId="489294747" sldId="258"/>
            <ac:spMk id="2" creationId="{3B281028-5FF7-EE2B-9150-59797A3817EE}"/>
          </ac:spMkLst>
        </pc:spChg>
        <pc:spChg chg="mod">
          <ac:chgData name="Jeanette Carlsson" userId="8c031fc5-263f-4e0a-ac99-775db041ff1e" providerId="ADAL" clId="{F41F9974-C3BA-4EE9-A08D-D82B6DDAE90F}" dt="2023-02-10T11:38:21.103" v="627" actId="20577"/>
          <ac:spMkLst>
            <pc:docMk/>
            <pc:sldMk cId="489294747" sldId="258"/>
            <ac:spMk id="3" creationId="{06CF4732-24BC-8461-59CC-757212542978}"/>
          </ac:spMkLst>
        </pc:spChg>
      </pc:sldChg>
      <pc:sldChg chg="modSp mod ord">
        <pc:chgData name="Jeanette Carlsson" userId="8c031fc5-263f-4e0a-ac99-775db041ff1e" providerId="ADAL" clId="{F41F9974-C3BA-4EE9-A08D-D82B6DDAE90F}" dt="2023-02-10T11:37:33.141" v="557"/>
        <pc:sldMkLst>
          <pc:docMk/>
          <pc:sldMk cId="4203929058" sldId="260"/>
        </pc:sldMkLst>
        <pc:spChg chg="mod">
          <ac:chgData name="Jeanette Carlsson" userId="8c031fc5-263f-4e0a-ac99-775db041ff1e" providerId="ADAL" clId="{F41F9974-C3BA-4EE9-A08D-D82B6DDAE90F}" dt="2023-02-10T11:36:28.030" v="482" actId="20577"/>
          <ac:spMkLst>
            <pc:docMk/>
            <pc:sldMk cId="4203929058" sldId="260"/>
            <ac:spMk id="2" creationId="{3B281028-5FF7-EE2B-9150-59797A3817EE}"/>
          </ac:spMkLst>
        </pc:spChg>
      </pc:sldChg>
      <pc:sldChg chg="modSp mod">
        <pc:chgData name="Jeanette Carlsson" userId="8c031fc5-263f-4e0a-ac99-775db041ff1e" providerId="ADAL" clId="{F41F9974-C3BA-4EE9-A08D-D82B6DDAE90F}" dt="2023-02-03T14:12:39.125" v="306" actId="20577"/>
        <pc:sldMkLst>
          <pc:docMk/>
          <pc:sldMk cId="43564945" sldId="261"/>
        </pc:sldMkLst>
        <pc:spChg chg="mod">
          <ac:chgData name="Jeanette Carlsson" userId="8c031fc5-263f-4e0a-ac99-775db041ff1e" providerId="ADAL" clId="{F41F9974-C3BA-4EE9-A08D-D82B6DDAE90F}" dt="2023-02-03T14:12:39.125" v="306" actId="20577"/>
          <ac:spMkLst>
            <pc:docMk/>
            <pc:sldMk cId="43564945" sldId="261"/>
            <ac:spMk id="3" creationId="{06CF4732-24BC-8461-59CC-75721254297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71F6D0-1981-4D9B-CC34-C512AFE8B1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7A52F8F-98F8-F814-42C8-7488B94517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4737B8-732F-0B8A-B1F2-51ABF182A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346C4-B592-4B07-A7F3-FD04F6DD7963}" type="datetimeFigureOut">
              <a:rPr lang="sv-SE" smtClean="0"/>
              <a:t>2023-02-10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DD7D774-B2BE-F296-6A1A-BBFC53E62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64C0887-8DD8-2371-04BA-CF68C50A0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D19B6-32C4-41EE-8742-284EBDCD2D0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78091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542969A-8D3C-E343-2609-1DBB10837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DC19B99-4114-3BE5-DFA3-F56FEE6116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382DE60-66C5-AC0B-3E37-5E5F2D07A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346C4-B592-4B07-A7F3-FD04F6DD7963}" type="datetimeFigureOut">
              <a:rPr lang="sv-SE" smtClean="0"/>
              <a:t>2023-02-10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F54B2D1-4B01-26A0-973C-3268B6870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306B63A-1A7A-D572-17AD-863F17ED0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D19B6-32C4-41EE-8742-284EBDCD2D0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90627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74F50DBA-4511-DF61-FF32-1DD1467E9B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84188F1-C9F2-280F-8BD6-BE3936E169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29A7E04-2DBF-4CEC-80CC-3F7925F04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346C4-B592-4B07-A7F3-FD04F6DD7963}" type="datetimeFigureOut">
              <a:rPr lang="sv-SE" smtClean="0"/>
              <a:t>2023-02-10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49D6110-D730-B975-3817-223FCDD85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D2DD510-1B3B-FB4D-C9CC-D4FAF1731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D19B6-32C4-41EE-8742-284EBDCD2D0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9957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6DA4DDA-0E2F-3032-33C5-6D9E9A7E5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655CB4B-D62B-E0DA-9C80-1A92D56161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10D647E-C6B8-FDBC-9C47-2E2CCF563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346C4-B592-4B07-A7F3-FD04F6DD7963}" type="datetimeFigureOut">
              <a:rPr lang="sv-SE" smtClean="0"/>
              <a:t>2023-02-10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427ED86-E3FE-DA80-1FA4-543CCECAD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2196DCF-237B-CB86-B02E-CD66EF848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D19B6-32C4-41EE-8742-284EBDCD2D0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4273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CF4BEB3-6A7F-F325-4BAC-4F34387EE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2DF682E-A52D-5BC9-923C-2C871F7590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8D2D02D-5A2C-FD64-368F-663AF1AEC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346C4-B592-4B07-A7F3-FD04F6DD7963}" type="datetimeFigureOut">
              <a:rPr lang="sv-SE" smtClean="0"/>
              <a:t>2023-02-10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7F4D094-269A-685F-543C-45168AA11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0ADC0C-1BF0-22FF-0394-82EB713B9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D19B6-32C4-41EE-8742-284EBDCD2D0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3560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D4192FD-8B32-4F2B-F2A9-9033F32A6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7911B29-8899-9594-905E-08F26DC449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1159075-FF36-73FF-B46F-BBA46AAB20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010C584-7302-3553-BC0B-ABDCBD3CD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346C4-B592-4B07-A7F3-FD04F6DD7963}" type="datetimeFigureOut">
              <a:rPr lang="sv-SE" smtClean="0"/>
              <a:t>2023-02-10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516A86D-DB40-78BB-E9AC-AA4A14F33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2BFD94B-786D-F4B9-B1D4-975649020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D19B6-32C4-41EE-8742-284EBDCD2D0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9720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48995C-99F0-041A-207E-7F0D037DD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E3519EA-B514-731B-ED95-44EDA4255B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C355C68-222A-46EF-3EDC-80BA9DF814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1DDF39B2-82FA-859A-A8B2-09F0EDE095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A3A1BBE-8D73-7064-F8C1-8420F2D2DC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1355FB37-62E0-AD4A-2E28-9FCC702D8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346C4-B592-4B07-A7F3-FD04F6DD7963}" type="datetimeFigureOut">
              <a:rPr lang="sv-SE" smtClean="0"/>
              <a:t>2023-02-10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D2A7806-E45F-B7C6-0616-5C204F858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AA427602-41F9-D8FB-0081-EF16B6131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D19B6-32C4-41EE-8742-284EBDCD2D0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352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01BF6F-9C11-4C3E-F8E3-5B3A538EC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A2B39AA-AEBD-84C2-C24F-1B46619E9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346C4-B592-4B07-A7F3-FD04F6DD7963}" type="datetimeFigureOut">
              <a:rPr lang="sv-SE" smtClean="0"/>
              <a:t>2023-02-10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073EC4D-4912-A9F0-8ED4-5679543AE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5F41D06-C113-2DF0-0313-3D2B2638D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D19B6-32C4-41EE-8742-284EBDCD2D0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1891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09EBF686-D2C7-6AB1-1A76-4CE65E2FA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346C4-B592-4B07-A7F3-FD04F6DD7963}" type="datetimeFigureOut">
              <a:rPr lang="sv-SE" smtClean="0"/>
              <a:t>2023-02-10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1BCF254-FDE4-B949-9CE8-269B02BB4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2249BBE-C87E-1A82-1073-3D86F5188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D19B6-32C4-41EE-8742-284EBDCD2D0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48212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62397A2-B1AE-3BBE-8509-BD1FC051D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6F76A16-DFB1-1DE0-DF3D-B1BCC2C48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8F1F350-B4FC-0988-807D-2AFA4C4C76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B0BA6E7-BA6E-5FBC-408B-2D0380287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346C4-B592-4B07-A7F3-FD04F6DD7963}" type="datetimeFigureOut">
              <a:rPr lang="sv-SE" smtClean="0"/>
              <a:t>2023-02-10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E002604-F29A-7DC1-5835-B5E068C99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3A5B117-05D9-8703-A592-6C65ED60E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D19B6-32C4-41EE-8742-284EBDCD2D0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14826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1EFD0E-90B1-3C83-2C1E-426A705D2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0FFF8F88-672E-1378-F1B2-871B07365D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EC79E90-E2F3-0CD4-7832-E78AAFD978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EDA9AE1-5053-6BA8-703B-26D5CB921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346C4-B592-4B07-A7F3-FD04F6DD7963}" type="datetimeFigureOut">
              <a:rPr lang="sv-SE" smtClean="0"/>
              <a:t>2023-02-10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24B03BC-08EA-C163-EBB1-F4B55218A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CF51C64-8658-9BE0-0C94-2F62ACD3A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D19B6-32C4-41EE-8742-284EBDCD2D0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4973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7D3513F-B8B9-869D-5A90-A990E7630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11542D6-7EBC-B319-53F6-923D356AE8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1ECD95-297B-544C-B3C1-25468BDDE3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346C4-B592-4B07-A7F3-FD04F6DD7963}" type="datetimeFigureOut">
              <a:rPr lang="sv-SE" smtClean="0"/>
              <a:t>2023-02-10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078F174-0548-9521-A105-34A07C9E78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A948080-08D6-AF41-99EF-7022D9CC9E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D19B6-32C4-41EE-8742-284EBDCD2D0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071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8">
            <a:extLst>
              <a:ext uri="{FF2B5EF4-FFF2-40B4-BE49-F238E27FC236}">
                <a16:creationId xmlns:a16="http://schemas.microsoft.com/office/drawing/2014/main" id="{C83F9D7D-8B7D-49DF-AA94-0A9A8D6710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10">
            <a:extLst>
              <a:ext uri="{FF2B5EF4-FFF2-40B4-BE49-F238E27FC236}">
                <a16:creationId xmlns:a16="http://schemas.microsoft.com/office/drawing/2014/main" id="{5707F116-8EC0-4822-9067-186AC8C96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838596" y="1327668"/>
            <a:ext cx="4225136" cy="422513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9" name="Freeform: Shape 12">
            <a:extLst>
              <a:ext uri="{FF2B5EF4-FFF2-40B4-BE49-F238E27FC236}">
                <a16:creationId xmlns:a16="http://schemas.microsoft.com/office/drawing/2014/main" id="{49F1A7E4-819D-4D21-8E8B-32671A9F9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6274246" y="753376"/>
            <a:ext cx="5353835" cy="5353835"/>
          </a:xfrm>
          <a:custGeom>
            <a:avLst/>
            <a:gdLst>
              <a:gd name="connsiteX0" fmla="*/ 690507 w 5353835"/>
              <a:gd name="connsiteY0" fmla="*/ 5273742 h 5353835"/>
              <a:gd name="connsiteX1" fmla="*/ 4938299 w 5353835"/>
              <a:gd name="connsiteY1" fmla="*/ 5273742 h 5353835"/>
              <a:gd name="connsiteX2" fmla="*/ 4858206 w 5353835"/>
              <a:gd name="connsiteY2" fmla="*/ 5353835 h 5353835"/>
              <a:gd name="connsiteX3" fmla="*/ 770600 w 5353835"/>
              <a:gd name="connsiteY3" fmla="*/ 5353835 h 5353835"/>
              <a:gd name="connsiteX4" fmla="*/ 433255 w 5353835"/>
              <a:gd name="connsiteY4" fmla="*/ 80093 h 5353835"/>
              <a:gd name="connsiteX5" fmla="*/ 513348 w 5353835"/>
              <a:gd name="connsiteY5" fmla="*/ 0 h 5353835"/>
              <a:gd name="connsiteX6" fmla="*/ 5353835 w 5353835"/>
              <a:gd name="connsiteY6" fmla="*/ 0 h 5353835"/>
              <a:gd name="connsiteX7" fmla="*/ 5353835 w 5353835"/>
              <a:gd name="connsiteY7" fmla="*/ 4858206 h 5353835"/>
              <a:gd name="connsiteX8" fmla="*/ 5273742 w 5353835"/>
              <a:gd name="connsiteY8" fmla="*/ 4938299 h 5353835"/>
              <a:gd name="connsiteX9" fmla="*/ 5273742 w 5353835"/>
              <a:gd name="connsiteY9" fmla="*/ 80093 h 5353835"/>
              <a:gd name="connsiteX10" fmla="*/ 0 w 5353835"/>
              <a:gd name="connsiteY10" fmla="*/ 513348 h 5353835"/>
              <a:gd name="connsiteX11" fmla="*/ 80093 w 5353835"/>
              <a:gd name="connsiteY11" fmla="*/ 433255 h 5353835"/>
              <a:gd name="connsiteX12" fmla="*/ 80093 w 5353835"/>
              <a:gd name="connsiteY12" fmla="*/ 4663328 h 5353835"/>
              <a:gd name="connsiteX13" fmla="*/ 0 w 5353835"/>
              <a:gd name="connsiteY13" fmla="*/ 4583235 h 5353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353835" h="5353835">
                <a:moveTo>
                  <a:pt x="690507" y="5273742"/>
                </a:moveTo>
                <a:lnTo>
                  <a:pt x="4938299" y="5273742"/>
                </a:lnTo>
                <a:lnTo>
                  <a:pt x="4858206" y="5353835"/>
                </a:lnTo>
                <a:lnTo>
                  <a:pt x="770600" y="5353835"/>
                </a:lnTo>
                <a:close/>
                <a:moveTo>
                  <a:pt x="433255" y="80093"/>
                </a:moveTo>
                <a:lnTo>
                  <a:pt x="513348" y="0"/>
                </a:lnTo>
                <a:lnTo>
                  <a:pt x="5353835" y="0"/>
                </a:lnTo>
                <a:lnTo>
                  <a:pt x="5353835" y="4858206"/>
                </a:lnTo>
                <a:lnTo>
                  <a:pt x="5273742" y="4938299"/>
                </a:lnTo>
                <a:lnTo>
                  <a:pt x="5273742" y="80093"/>
                </a:lnTo>
                <a:close/>
                <a:moveTo>
                  <a:pt x="0" y="513348"/>
                </a:moveTo>
                <a:lnTo>
                  <a:pt x="80093" y="433255"/>
                </a:lnTo>
                <a:lnTo>
                  <a:pt x="80093" y="4663328"/>
                </a:lnTo>
                <a:lnTo>
                  <a:pt x="0" y="45832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36B0677-F1DC-D71C-6AFB-5B0C76D9D5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27004" y="2132792"/>
            <a:ext cx="4248318" cy="1952947"/>
          </a:xfrm>
          <a:noFill/>
        </p:spPr>
        <p:txBody>
          <a:bodyPr anchor="ctr">
            <a:normAutofit/>
          </a:bodyPr>
          <a:lstStyle/>
          <a:p>
            <a:r>
              <a:rPr lang="sv-SE" sz="3600" dirty="0">
                <a:solidFill>
                  <a:srgbClr val="080808"/>
                </a:solidFill>
              </a:rPr>
              <a:t>Sociala medier och tobak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CD03C60-577B-95F5-79FD-5F4A7B2657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57564" y="3762376"/>
            <a:ext cx="2643735" cy="1711296"/>
          </a:xfrm>
          <a:noFill/>
        </p:spPr>
        <p:txBody>
          <a:bodyPr>
            <a:normAutofit/>
          </a:bodyPr>
          <a:lstStyle/>
          <a:p>
            <a:r>
              <a:rPr lang="sv-SE" sz="1100" dirty="0">
                <a:solidFill>
                  <a:srgbClr val="080808"/>
                </a:solidFill>
              </a:rPr>
              <a:t>Alla vet att rökning och tobak är farligt. </a:t>
            </a:r>
          </a:p>
          <a:p>
            <a:r>
              <a:rPr lang="sv-SE" sz="1100" dirty="0">
                <a:solidFill>
                  <a:srgbClr val="080808"/>
                </a:solidFill>
              </a:rPr>
              <a:t>Så farligt att mer än 100 miljoner människor har dött av det.</a:t>
            </a:r>
          </a:p>
          <a:p>
            <a:r>
              <a:rPr lang="sv-SE" sz="1100" dirty="0">
                <a:solidFill>
                  <a:srgbClr val="080808"/>
                </a:solidFill>
              </a:rPr>
              <a:t>Trots det fortsätter tobaksbolag att marknadsföra sina produkter.</a:t>
            </a:r>
          </a:p>
        </p:txBody>
      </p:sp>
      <p:sp>
        <p:nvSpPr>
          <p:cNvPr id="30" name="Freeform: Shape 14">
            <a:extLst>
              <a:ext uri="{FF2B5EF4-FFF2-40B4-BE49-F238E27FC236}">
                <a16:creationId xmlns:a16="http://schemas.microsoft.com/office/drawing/2014/main" id="{6D6E3EFD-925A-40CD-8E14-FDD4E6DDC6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7170340" cy="5062213"/>
          </a:xfrm>
          <a:custGeom>
            <a:avLst/>
            <a:gdLst>
              <a:gd name="connsiteX0" fmla="*/ 7170340 w 7170340"/>
              <a:gd name="connsiteY0" fmla="*/ 0 h 5062213"/>
              <a:gd name="connsiteX1" fmla="*/ 7170340 w 7170340"/>
              <a:gd name="connsiteY1" fmla="*/ 2954084 h 5062213"/>
              <a:gd name="connsiteX2" fmla="*/ 5062211 w 7170340"/>
              <a:gd name="connsiteY2" fmla="*/ 5062213 h 5062213"/>
              <a:gd name="connsiteX3" fmla="*/ 0 w 7170340"/>
              <a:gd name="connsiteY3" fmla="*/ 2 h 5062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70340" h="5062213">
                <a:moveTo>
                  <a:pt x="7170340" y="0"/>
                </a:moveTo>
                <a:lnTo>
                  <a:pt x="7170340" y="2954084"/>
                </a:lnTo>
                <a:lnTo>
                  <a:pt x="5062211" y="5062213"/>
                </a:lnTo>
                <a:lnTo>
                  <a:pt x="0" y="2"/>
                </a:lnTo>
                <a:close/>
              </a:path>
            </a:pathLst>
          </a:cu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BC38F81B-D266-A0F4-F3BE-08335C9AE3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735" y="947218"/>
            <a:ext cx="3887408" cy="1269678"/>
          </a:xfrm>
          <a:prstGeom prst="rect">
            <a:avLst/>
          </a:prstGeom>
        </p:spPr>
      </p:pic>
      <p:sp>
        <p:nvSpPr>
          <p:cNvPr id="31" name="Rectangle 16">
            <a:extLst>
              <a:ext uri="{FF2B5EF4-FFF2-40B4-BE49-F238E27FC236}">
                <a16:creationId xmlns:a16="http://schemas.microsoft.com/office/drawing/2014/main" id="{3A91C067-F707-44D1-A9C2-9913E6ADC6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11832" y="4010957"/>
            <a:ext cx="870888" cy="87088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18">
            <a:extLst>
              <a:ext uri="{FF2B5EF4-FFF2-40B4-BE49-F238E27FC236}">
                <a16:creationId xmlns:a16="http://schemas.microsoft.com/office/drawing/2014/main" id="{52329D9A-3D48-4B69-939D-2A480F147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61203" y="5394406"/>
            <a:ext cx="856138" cy="85613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20">
            <a:extLst>
              <a:ext uri="{FF2B5EF4-FFF2-40B4-BE49-F238E27FC236}">
                <a16:creationId xmlns:a16="http://schemas.microsoft.com/office/drawing/2014/main" id="{2D5CC4CB-7B78-480A-A0AE-A8A35C08E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314455" y="5398229"/>
            <a:ext cx="381459" cy="381459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22">
            <a:extLst>
              <a:ext uri="{FF2B5EF4-FFF2-40B4-BE49-F238E27FC236}">
                <a16:creationId xmlns:a16="http://schemas.microsoft.com/office/drawing/2014/main" id="{DC580C66-5435-4F00-873E-679D3D5049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675779" y="5848285"/>
            <a:ext cx="714978" cy="71497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Isosceles Triangle 24">
            <a:extLst>
              <a:ext uri="{FF2B5EF4-FFF2-40B4-BE49-F238E27FC236}">
                <a16:creationId xmlns:a16="http://schemas.microsoft.com/office/drawing/2014/main" id="{B4AFD177-1A38-4FAE-87D4-840AE22C86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2600" y="5474491"/>
            <a:ext cx="2767017" cy="1383509"/>
          </a:xfrm>
          <a:prstGeom prst="triangl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718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0A6407B-909D-2E4E-5EE0-3AE88FD68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6" y="1188637"/>
            <a:ext cx="3418187" cy="448072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Vad</a:t>
            </a:r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säger</a:t>
            </a:r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lagen</a:t>
            </a:r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om </a:t>
            </a:r>
            <a:r>
              <a:rPr lang="en-US" sz="4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tobak</a:t>
            </a:r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, snus </a:t>
            </a:r>
            <a:r>
              <a:rPr lang="en-US" sz="4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och</a:t>
            </a:r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nikotin</a:t>
            </a:r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?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ruta 4">
            <a:extLst>
              <a:ext uri="{FF2B5EF4-FFF2-40B4-BE49-F238E27FC236}">
                <a16:creationId xmlns:a16="http://schemas.microsoft.com/office/drawing/2014/main" id="{9AB75093-3ED5-8629-23FE-720D2214C7E1}"/>
              </a:ext>
            </a:extLst>
          </p:cNvPr>
          <p:cNvSpPr txBox="1"/>
          <p:nvPr/>
        </p:nvSpPr>
        <p:spPr>
          <a:xfrm>
            <a:off x="5255260" y="1648870"/>
            <a:ext cx="4702848" cy="35602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/>
              <a:t>Vad</a:t>
            </a:r>
            <a:r>
              <a:rPr lang="en-US" sz="2400" dirty="0"/>
              <a:t> </a:t>
            </a:r>
            <a:r>
              <a:rPr lang="en-US" sz="2400" dirty="0" err="1"/>
              <a:t>heter</a:t>
            </a:r>
            <a:r>
              <a:rPr lang="en-US" sz="2400" dirty="0"/>
              <a:t> </a:t>
            </a:r>
            <a:r>
              <a:rPr lang="en-US" sz="2400" dirty="0" err="1"/>
              <a:t>lagen</a:t>
            </a:r>
            <a:r>
              <a:rPr lang="en-US" sz="2400" dirty="0"/>
              <a:t> </a:t>
            </a:r>
            <a:r>
              <a:rPr lang="en-US" sz="2400" dirty="0" err="1"/>
              <a:t>som</a:t>
            </a:r>
            <a:r>
              <a:rPr lang="en-US" sz="2400" dirty="0"/>
              <a:t> </a:t>
            </a:r>
            <a:r>
              <a:rPr lang="en-US" sz="2400" dirty="0" err="1"/>
              <a:t>handlar</a:t>
            </a:r>
            <a:r>
              <a:rPr lang="en-US" sz="2400" dirty="0"/>
              <a:t> om </a:t>
            </a:r>
            <a:r>
              <a:rPr lang="en-US" sz="2400" dirty="0" err="1"/>
              <a:t>tobaksprodukter</a:t>
            </a:r>
            <a:r>
              <a:rPr lang="en-US" sz="2400" dirty="0"/>
              <a:t>?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/>
              <a:t>Gäller</a:t>
            </a:r>
            <a:r>
              <a:rPr lang="en-US" sz="2400" dirty="0"/>
              <a:t> den </a:t>
            </a:r>
            <a:r>
              <a:rPr lang="en-US" sz="2400" dirty="0" err="1"/>
              <a:t>alla</a:t>
            </a:r>
            <a:r>
              <a:rPr lang="en-US" sz="2400" dirty="0"/>
              <a:t> </a:t>
            </a:r>
            <a:r>
              <a:rPr lang="en-US" sz="2400" dirty="0" err="1"/>
              <a:t>typer</a:t>
            </a:r>
            <a:r>
              <a:rPr lang="en-US" sz="2400" dirty="0"/>
              <a:t> av </a:t>
            </a:r>
            <a:r>
              <a:rPr lang="en-US" sz="2400" dirty="0" err="1"/>
              <a:t>produkter</a:t>
            </a:r>
            <a:r>
              <a:rPr lang="en-US" sz="2400" dirty="0"/>
              <a:t> </a:t>
            </a:r>
            <a:r>
              <a:rPr lang="en-US" sz="2400" dirty="0" err="1"/>
              <a:t>som</a:t>
            </a:r>
            <a:r>
              <a:rPr lang="en-US" sz="2400" dirty="0"/>
              <a:t> </a:t>
            </a:r>
            <a:r>
              <a:rPr lang="en-US" sz="2400" dirty="0" err="1"/>
              <a:t>t.ex</a:t>
            </a:r>
            <a:r>
              <a:rPr lang="en-US" sz="2400" dirty="0"/>
              <a:t>. vapes, </a:t>
            </a:r>
            <a:r>
              <a:rPr lang="en-US" sz="2400" dirty="0" err="1"/>
              <a:t>vitt</a:t>
            </a:r>
            <a:r>
              <a:rPr lang="en-US" sz="2400" dirty="0"/>
              <a:t> snus, </a:t>
            </a:r>
            <a:r>
              <a:rPr lang="en-US" sz="2400" dirty="0" err="1"/>
              <a:t>vattenpipa</a:t>
            </a:r>
            <a:r>
              <a:rPr lang="en-US" sz="2400" dirty="0"/>
              <a:t> </a:t>
            </a:r>
            <a:r>
              <a:rPr lang="en-US" sz="2400" dirty="0" err="1"/>
              <a:t>och</a:t>
            </a:r>
            <a:r>
              <a:rPr lang="en-US" sz="2400" dirty="0"/>
              <a:t> brunt snus?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pic>
        <p:nvPicPr>
          <p:cNvPr id="4" name="Platshållare för innehåll 3">
            <a:extLst>
              <a:ext uri="{FF2B5EF4-FFF2-40B4-BE49-F238E27FC236}">
                <a16:creationId xmlns:a16="http://schemas.microsoft.com/office/drawing/2014/main" id="{B4DB0970-E7F7-155A-8C8F-6FA3646F7A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74548" y="5669363"/>
            <a:ext cx="1511939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718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B281028-5FF7-EE2B-9150-59797A381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 fontScale="90000"/>
          </a:bodyPr>
          <a:lstStyle/>
          <a:p>
            <a:r>
              <a:rPr lang="sv-SE" sz="4800" dirty="0"/>
              <a:t>Varför har vi lagar som förbjuder reklam för tobak och nikotin?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6CF4732-24BC-8461-59CC-7572125429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2400" dirty="0"/>
              <a:t>Hela samhället påverkas av människors nikotinbruk. Människor som blir sjuka av sitt bruk, som påverkar andras hälsa genom sin rökning/</a:t>
            </a:r>
            <a:r>
              <a:rPr lang="sv-SE" sz="2400" dirty="0" err="1"/>
              <a:t>vejpning</a:t>
            </a:r>
            <a:r>
              <a:rPr lang="sv-SE" sz="2400" dirty="0"/>
              <a:t> m.m.</a:t>
            </a:r>
          </a:p>
          <a:p>
            <a:r>
              <a:rPr lang="sv-SE" sz="2400" dirty="0"/>
              <a:t>Vad skulle ni vilja att lagen sa?</a:t>
            </a:r>
          </a:p>
          <a:p>
            <a:r>
              <a:rPr lang="sv-SE" sz="2400" dirty="0"/>
              <a:t>Hur skulle det påverka människors hälsa? Vårt samhälle?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83E5C4B-7C49-75EB-19BF-31FE3FED12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3238" y="5651295"/>
            <a:ext cx="1511939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64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B281028-5FF7-EE2B-9150-59797A381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r>
              <a:rPr lang="sv-SE" sz="4800" dirty="0"/>
              <a:t>Reklam eller vardagsbild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6CF4732-24BC-8461-59CC-7572125429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59" y="1648870"/>
            <a:ext cx="5339853" cy="356026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2400" dirty="0"/>
              <a:t>Alla påverkas av reklam på olika sätt. Vi lockas av olika format, rörliga bilder, placeringar och hur ofta vi ser något.</a:t>
            </a:r>
          </a:p>
          <a:p>
            <a:pPr marL="0" indent="0">
              <a:buNone/>
            </a:pPr>
            <a:endParaRPr lang="sv-SE" sz="2400" dirty="0"/>
          </a:p>
          <a:p>
            <a:r>
              <a:rPr lang="sv-SE" sz="2400" dirty="0"/>
              <a:t>Kan man se skillnad på en reklambild och en privat vardagsbild?</a:t>
            </a:r>
          </a:p>
          <a:p>
            <a:r>
              <a:rPr lang="sv-SE" sz="2400" dirty="0"/>
              <a:t>Hur påverkas du av bilder och reklam?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CB155854-4C52-6F2C-D5E1-FB6366B8E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3238" y="5585495"/>
            <a:ext cx="1511939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929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B281028-5FF7-EE2B-9150-59797A381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r>
              <a:rPr lang="sv-SE" sz="4800"/>
              <a:t>Reklam </a:t>
            </a:r>
            <a:r>
              <a:rPr lang="sv-SE" sz="4800" dirty="0"/>
              <a:t>för olika sorters snus, </a:t>
            </a:r>
            <a:r>
              <a:rPr lang="sv-SE" sz="4800" dirty="0" err="1"/>
              <a:t>vapes</a:t>
            </a:r>
            <a:r>
              <a:rPr lang="sv-SE" sz="4800" dirty="0"/>
              <a:t> m.m.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6CF4732-24BC-8461-59CC-7572125429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anchor="ctr">
            <a:normAutofit/>
          </a:bodyPr>
          <a:lstStyle/>
          <a:p>
            <a:r>
              <a:rPr lang="sv-SE" sz="2400" dirty="0"/>
              <a:t>Tror du/ni att smaker på vitt snus och </a:t>
            </a:r>
            <a:r>
              <a:rPr lang="sv-SE" sz="2400" dirty="0" err="1"/>
              <a:t>puffbars</a:t>
            </a:r>
            <a:r>
              <a:rPr lang="sv-SE" sz="2400" dirty="0"/>
              <a:t> påverkar vem som börjar använda dem? Barn? Unga? Vuxna? Gamla? Alla?</a:t>
            </a:r>
          </a:p>
          <a:p>
            <a:r>
              <a:rPr lang="sv-SE" sz="2400" dirty="0"/>
              <a:t>Varför finns nikotinfria </a:t>
            </a:r>
            <a:r>
              <a:rPr lang="sv-SE" sz="2400" dirty="0" err="1"/>
              <a:t>puffbars</a:t>
            </a:r>
            <a:r>
              <a:rPr lang="sv-SE" sz="2400" dirty="0"/>
              <a:t> (</a:t>
            </a:r>
            <a:r>
              <a:rPr lang="sv-SE" sz="2400" dirty="0" err="1"/>
              <a:t>vape</a:t>
            </a:r>
            <a:r>
              <a:rPr lang="sv-SE" sz="2400" dirty="0"/>
              <a:t>) ? Vad har de </a:t>
            </a:r>
            <a:r>
              <a:rPr lang="sv-SE" sz="2400"/>
              <a:t>för syfte?</a:t>
            </a:r>
            <a:endParaRPr lang="sv-SE" sz="2400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2F73B9C4-2D2A-9486-3C10-5DDE07D117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4548" y="5585495"/>
            <a:ext cx="1511939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294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B281028-5FF7-EE2B-9150-59797A381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r>
              <a:rPr lang="sv-SE" sz="4800" dirty="0"/>
              <a:t>Se till att inte bli lurad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6CF4732-24BC-8461-59CC-7572125429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anchor="ctr">
            <a:normAutofit/>
          </a:bodyPr>
          <a:lstStyle/>
          <a:p>
            <a:r>
              <a:rPr lang="sv-SE" sz="2400" dirty="0"/>
              <a:t>Var källkritisk</a:t>
            </a:r>
          </a:p>
          <a:p>
            <a:r>
              <a:rPr lang="sv-SE" sz="2400" dirty="0"/>
              <a:t>Ett företag vill alltid sälja sina produkter även om de är dåliga för din hälsa.</a:t>
            </a:r>
          </a:p>
          <a:p>
            <a:endParaRPr lang="sv-SE" sz="2400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30BC8657-4463-3994-6EEA-343BC6761C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8108" y="5616526"/>
            <a:ext cx="1511939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565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0AD997-803C-AE6D-DB00-601AD860C0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E1FEB43-7EB9-C408-34BE-C1E36D667B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0912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257</Words>
  <Application>Microsoft Office PowerPoint</Application>
  <PresentationFormat>Bredbild</PresentationFormat>
  <Paragraphs>23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Sociala medier och tobak</vt:lpstr>
      <vt:lpstr>Vad säger lagen om tobak, snus och nikotin?</vt:lpstr>
      <vt:lpstr>Varför har vi lagar som förbjuder reklam för tobak och nikotin?</vt:lpstr>
      <vt:lpstr>Reklam eller vardagsbild</vt:lpstr>
      <vt:lpstr>Reklam för olika sorters snus, vapes m.m.</vt:lpstr>
      <vt:lpstr>Se till att inte bli lurad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Sociala medier och tobak</dc:title>
  <dc:creator>Jeanette Carlsson</dc:creator>
  <cp:lastModifiedBy>Jeanette Carlsson</cp:lastModifiedBy>
  <cp:revision>1</cp:revision>
  <dcterms:created xsi:type="dcterms:W3CDTF">2023-02-02T10:28:48Z</dcterms:created>
  <dcterms:modified xsi:type="dcterms:W3CDTF">2023-02-10T11:38:23Z</dcterms:modified>
</cp:coreProperties>
</file>