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D1B91-1C12-4A7B-83BA-EA1FFA8C0159}" v="1" dt="2023-02-03T11:46:39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Carlsson" userId="8c031fc5-263f-4e0a-ac99-775db041ff1e" providerId="ADAL" clId="{D4FD1B91-1C12-4A7B-83BA-EA1FFA8C0159}"/>
    <pc:docChg chg="custSel addSld delSld modSld sldOrd">
      <pc:chgData name="Jeanette Carlsson" userId="8c031fc5-263f-4e0a-ac99-775db041ff1e" providerId="ADAL" clId="{D4FD1B91-1C12-4A7B-83BA-EA1FFA8C0159}" dt="2023-02-10T11:54:27.344" v="942" actId="20577"/>
      <pc:docMkLst>
        <pc:docMk/>
      </pc:docMkLst>
      <pc:sldChg chg="addSp modSp mod setBg">
        <pc:chgData name="Jeanette Carlsson" userId="8c031fc5-263f-4e0a-ac99-775db041ff1e" providerId="ADAL" clId="{D4FD1B91-1C12-4A7B-83BA-EA1FFA8C0159}" dt="2023-02-03T11:46:58.568" v="3" actId="122"/>
        <pc:sldMkLst>
          <pc:docMk/>
          <pc:sldMk cId="2471098571" sldId="256"/>
        </pc:sldMkLst>
        <pc:spChg chg="mod">
          <ac:chgData name="Jeanette Carlsson" userId="8c031fc5-263f-4e0a-ac99-775db041ff1e" providerId="ADAL" clId="{D4FD1B91-1C12-4A7B-83BA-EA1FFA8C0159}" dt="2023-02-03T11:46:58.568" v="3" actId="122"/>
          <ac:spMkLst>
            <pc:docMk/>
            <pc:sldMk cId="2471098571" sldId="256"/>
            <ac:spMk id="2" creationId="{E280692C-05D3-7610-0151-8062FBBCC59D}"/>
          </ac:spMkLst>
        </pc:spChg>
        <pc:spChg chg="mod">
          <ac:chgData name="Jeanette Carlsson" userId="8c031fc5-263f-4e0a-ac99-775db041ff1e" providerId="ADAL" clId="{D4FD1B91-1C12-4A7B-83BA-EA1FFA8C0159}" dt="2023-02-03T11:46:51.781" v="2" actId="26606"/>
          <ac:spMkLst>
            <pc:docMk/>
            <pc:sldMk cId="2471098571" sldId="256"/>
            <ac:spMk id="3" creationId="{EB0F75E0-00C0-0653-B4F2-AD38EBCA2FBA}"/>
          </ac:spMkLst>
        </pc:spChg>
        <pc:spChg chg="add">
          <ac:chgData name="Jeanette Carlsson" userId="8c031fc5-263f-4e0a-ac99-775db041ff1e" providerId="ADAL" clId="{D4FD1B91-1C12-4A7B-83BA-EA1FFA8C0159}" dt="2023-02-03T11:46:51.781" v="2" actId="26606"/>
          <ac:spMkLst>
            <pc:docMk/>
            <pc:sldMk cId="2471098571" sldId="256"/>
            <ac:spMk id="9" creationId="{19D32F93-50AC-4C46-A5DB-291C60DDB7BD}"/>
          </ac:spMkLst>
        </pc:spChg>
        <pc:spChg chg="add">
          <ac:chgData name="Jeanette Carlsson" userId="8c031fc5-263f-4e0a-ac99-775db041ff1e" providerId="ADAL" clId="{D4FD1B91-1C12-4A7B-83BA-EA1FFA8C0159}" dt="2023-02-03T11:46:51.781" v="2" actId="26606"/>
          <ac:spMkLst>
            <pc:docMk/>
            <pc:sldMk cId="2471098571" sldId="256"/>
            <ac:spMk id="11" creationId="{827DC2C4-B485-428A-BF4A-472D2967F47F}"/>
          </ac:spMkLst>
        </pc:spChg>
        <pc:spChg chg="add">
          <ac:chgData name="Jeanette Carlsson" userId="8c031fc5-263f-4e0a-ac99-775db041ff1e" providerId="ADAL" clId="{D4FD1B91-1C12-4A7B-83BA-EA1FFA8C0159}" dt="2023-02-03T11:46:51.781" v="2" actId="26606"/>
          <ac:spMkLst>
            <pc:docMk/>
            <pc:sldMk cId="2471098571" sldId="256"/>
            <ac:spMk id="13" creationId="{EE04B5EB-F158-4507-90DD-BD23620C7CC9}"/>
          </ac:spMkLst>
        </pc:spChg>
        <pc:picChg chg="add mod ord">
          <ac:chgData name="Jeanette Carlsson" userId="8c031fc5-263f-4e0a-ac99-775db041ff1e" providerId="ADAL" clId="{D4FD1B91-1C12-4A7B-83BA-EA1FFA8C0159}" dt="2023-02-03T11:46:51.781" v="2" actId="26606"/>
          <ac:picMkLst>
            <pc:docMk/>
            <pc:sldMk cId="2471098571" sldId="256"/>
            <ac:picMk id="4" creationId="{BFE65D72-4A97-4956-423A-4859A74990C7}"/>
          </ac:picMkLst>
        </pc:picChg>
      </pc:sldChg>
      <pc:sldChg chg="modSp del mod ord">
        <pc:chgData name="Jeanette Carlsson" userId="8c031fc5-263f-4e0a-ac99-775db041ff1e" providerId="ADAL" clId="{D4FD1B91-1C12-4A7B-83BA-EA1FFA8C0159}" dt="2023-02-03T13:27:04.697" v="367" actId="47"/>
        <pc:sldMkLst>
          <pc:docMk/>
          <pc:sldMk cId="2253577488" sldId="257"/>
        </pc:sldMkLst>
        <pc:spChg chg="mod">
          <ac:chgData name="Jeanette Carlsson" userId="8c031fc5-263f-4e0a-ac99-775db041ff1e" providerId="ADAL" clId="{D4FD1B91-1C12-4A7B-83BA-EA1FFA8C0159}" dt="2023-02-03T13:16:08.848" v="360" actId="20577"/>
          <ac:spMkLst>
            <pc:docMk/>
            <pc:sldMk cId="2253577488" sldId="257"/>
            <ac:spMk id="3" creationId="{A6B5797F-B2D4-5AA9-00A7-49101DBA27B6}"/>
          </ac:spMkLst>
        </pc:spChg>
      </pc:sldChg>
      <pc:sldChg chg="modSp mod">
        <pc:chgData name="Jeanette Carlsson" userId="8c031fc5-263f-4e0a-ac99-775db041ff1e" providerId="ADAL" clId="{D4FD1B91-1C12-4A7B-83BA-EA1FFA8C0159}" dt="2023-02-10T11:45:33.825" v="719" actId="5793"/>
        <pc:sldMkLst>
          <pc:docMk/>
          <pc:sldMk cId="1904444863" sldId="258"/>
        </pc:sldMkLst>
        <pc:spChg chg="mod">
          <ac:chgData name="Jeanette Carlsson" userId="8c031fc5-263f-4e0a-ac99-775db041ff1e" providerId="ADAL" clId="{D4FD1B91-1C12-4A7B-83BA-EA1FFA8C0159}" dt="2023-02-10T11:45:33.825" v="719" actId="5793"/>
          <ac:spMkLst>
            <pc:docMk/>
            <pc:sldMk cId="1904444863" sldId="258"/>
            <ac:spMk id="3" creationId="{A6B5797F-B2D4-5AA9-00A7-49101DBA27B6}"/>
          </ac:spMkLst>
        </pc:spChg>
      </pc:sldChg>
      <pc:sldChg chg="modSp mod">
        <pc:chgData name="Jeanette Carlsson" userId="8c031fc5-263f-4e0a-ac99-775db041ff1e" providerId="ADAL" clId="{D4FD1B91-1C12-4A7B-83BA-EA1FFA8C0159}" dt="2023-02-10T11:54:00.656" v="939" actId="20577"/>
        <pc:sldMkLst>
          <pc:docMk/>
          <pc:sldMk cId="3549598670" sldId="259"/>
        </pc:sldMkLst>
        <pc:spChg chg="mod">
          <ac:chgData name="Jeanette Carlsson" userId="8c031fc5-263f-4e0a-ac99-775db041ff1e" providerId="ADAL" clId="{D4FD1B91-1C12-4A7B-83BA-EA1FFA8C0159}" dt="2023-02-10T11:54:00.656" v="939" actId="20577"/>
          <ac:spMkLst>
            <pc:docMk/>
            <pc:sldMk cId="3549598670" sldId="259"/>
            <ac:spMk id="3" creationId="{A6B5797F-B2D4-5AA9-00A7-49101DBA27B6}"/>
          </ac:spMkLst>
        </pc:spChg>
      </pc:sldChg>
      <pc:sldChg chg="modSp mod">
        <pc:chgData name="Jeanette Carlsson" userId="8c031fc5-263f-4e0a-ac99-775db041ff1e" providerId="ADAL" clId="{D4FD1B91-1C12-4A7B-83BA-EA1FFA8C0159}" dt="2023-02-03T12:16:11.412" v="216" actId="20577"/>
        <pc:sldMkLst>
          <pc:docMk/>
          <pc:sldMk cId="2518662727" sldId="261"/>
        </pc:sldMkLst>
        <pc:spChg chg="mod">
          <ac:chgData name="Jeanette Carlsson" userId="8c031fc5-263f-4e0a-ac99-775db041ff1e" providerId="ADAL" clId="{D4FD1B91-1C12-4A7B-83BA-EA1FFA8C0159}" dt="2023-02-03T12:16:11.412" v="216" actId="20577"/>
          <ac:spMkLst>
            <pc:docMk/>
            <pc:sldMk cId="2518662727" sldId="261"/>
            <ac:spMk id="3" creationId="{A6B5797F-B2D4-5AA9-00A7-49101DBA27B6}"/>
          </ac:spMkLst>
        </pc:spChg>
      </pc:sldChg>
      <pc:sldChg chg="modSp mod ord">
        <pc:chgData name="Jeanette Carlsson" userId="8c031fc5-263f-4e0a-ac99-775db041ff1e" providerId="ADAL" clId="{D4FD1B91-1C12-4A7B-83BA-EA1FFA8C0159}" dt="2023-02-10T11:54:27.344" v="942" actId="20577"/>
        <pc:sldMkLst>
          <pc:docMk/>
          <pc:sldMk cId="1854391661" sldId="262"/>
        </pc:sldMkLst>
        <pc:spChg chg="mod">
          <ac:chgData name="Jeanette Carlsson" userId="8c031fc5-263f-4e0a-ac99-775db041ff1e" providerId="ADAL" clId="{D4FD1B91-1C12-4A7B-83BA-EA1FFA8C0159}" dt="2023-02-10T11:54:27.344" v="942" actId="20577"/>
          <ac:spMkLst>
            <pc:docMk/>
            <pc:sldMk cId="1854391661" sldId="262"/>
            <ac:spMk id="2" creationId="{CF365618-5150-41A1-1985-A77F040BFFB7}"/>
          </ac:spMkLst>
        </pc:spChg>
        <pc:spChg chg="mod">
          <ac:chgData name="Jeanette Carlsson" userId="8c031fc5-263f-4e0a-ac99-775db041ff1e" providerId="ADAL" clId="{D4FD1B91-1C12-4A7B-83BA-EA1FFA8C0159}" dt="2023-02-03T13:14:35.313" v="357" actId="20577"/>
          <ac:spMkLst>
            <pc:docMk/>
            <pc:sldMk cId="1854391661" sldId="262"/>
            <ac:spMk id="3" creationId="{A6B5797F-B2D4-5AA9-00A7-49101DBA27B6}"/>
          </ac:spMkLst>
        </pc:spChg>
      </pc:sldChg>
      <pc:sldChg chg="modSp add mod">
        <pc:chgData name="Jeanette Carlsson" userId="8c031fc5-263f-4e0a-ac99-775db041ff1e" providerId="ADAL" clId="{D4FD1B91-1C12-4A7B-83BA-EA1FFA8C0159}" dt="2023-02-03T14:06:51.803" v="623" actId="5793"/>
        <pc:sldMkLst>
          <pc:docMk/>
          <pc:sldMk cId="1504083787" sldId="263"/>
        </pc:sldMkLst>
        <pc:spChg chg="mod">
          <ac:chgData name="Jeanette Carlsson" userId="8c031fc5-263f-4e0a-ac99-775db041ff1e" providerId="ADAL" clId="{D4FD1B91-1C12-4A7B-83BA-EA1FFA8C0159}" dt="2023-02-03T13:29:06.108" v="428" actId="122"/>
          <ac:spMkLst>
            <pc:docMk/>
            <pc:sldMk cId="1504083787" sldId="263"/>
            <ac:spMk id="2" creationId="{CF365618-5150-41A1-1985-A77F040BFFB7}"/>
          </ac:spMkLst>
        </pc:spChg>
        <pc:spChg chg="mod">
          <ac:chgData name="Jeanette Carlsson" userId="8c031fc5-263f-4e0a-ac99-775db041ff1e" providerId="ADAL" clId="{D4FD1B91-1C12-4A7B-83BA-EA1FFA8C0159}" dt="2023-02-03T14:06:51.803" v="623" actId="5793"/>
          <ac:spMkLst>
            <pc:docMk/>
            <pc:sldMk cId="1504083787" sldId="263"/>
            <ac:spMk id="3" creationId="{A6B5797F-B2D4-5AA9-00A7-49101DBA27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9B4FD-9F71-9C48-0338-C3327EBB2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A70990A-D968-8289-76FB-E6F84D884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87D599-929C-789B-8813-752B6791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4E7AA2-8F71-E273-8FBD-29A1276F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0519CF-434C-4CFE-D39C-FAD491A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254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899C71-F99B-87CD-5ED0-E1AF541B5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4A919E-D460-AC27-A4B0-06E4B7E4F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91A8EE-C85D-A870-3415-16E89D11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E92DA1-B2C1-E1A0-FCB6-D7EEFA7B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357538-1ECB-1B08-6E5A-8F9CF53F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14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3ABFCA0-6279-2562-3B66-33DE7CD75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B532D27-DFF1-DA5B-664E-250D7DBFF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1B14BC-8CAA-D590-122B-1638B78E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570276-324F-515A-B374-E42DC1D1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53E1F9-0704-1269-25F4-05601E4A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43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B7C5BA-D7C9-07CB-B5CC-C8B86082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BC47AE-0199-4701-5874-54FE8064E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6AB9BD-11FC-F8DC-4C21-697EF102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83ECC1-A5F6-91EF-9F40-CA670ED7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2FEF4C-483A-B108-5626-EBC2B159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04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718CB3-5564-F340-8650-0B72FB3D0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0F24A0-6F2A-05D2-2B1F-99A73A105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1FA713-8F5F-3345-277F-43AACE718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A659D1-EA0C-DF8B-3ACC-3D17AF96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CCB9A8-AF29-68EE-CF0E-8F2F38F0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479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40AC8E-B6AB-8474-33D8-2941B729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8DE456-281C-DD3B-26D7-2FC661620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B58CBFA-1215-FADB-63CF-A1E923995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1FB247-CE06-0874-1D07-E58786587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E5C5A1A-1DE3-2791-0BAB-2775444D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6CCFB0-8858-948E-98CF-50C00BBC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672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C6D8A4-D1C2-FDA5-297D-BE7B4BAA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4984BE-919C-85C9-CE26-F7D1D411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18ED60-CDAD-4EF7-5FF8-24DF81B1A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E3492-FA77-EA2A-F9DA-3C03F7AE2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F578F0B-398C-0B6B-24ED-E2A59B5DD3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556F08-33BA-6D86-37F2-DB4F83C1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557AD8A-F664-F8A9-A585-541E498A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B3757E6-705B-B69B-180B-C0E401B2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439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A16E17-2258-739D-8DAB-9BE72934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0FBE81-9F6B-6964-3D8B-7C5BB54E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A719411-FF6C-499D-B21C-F571127B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E6FDB1-03ED-145C-536A-586A197B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4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3635D8-5060-C9BE-C12B-3182393C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7BBD418-2BA6-03D7-7E19-91121D83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156CB47-370C-5F31-E859-AA793560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53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CFD7E-2F88-45A1-D4E0-48A1F35C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1CF22F-5BF4-3389-0AC3-82333DC8E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8D1E16-B467-227A-7D12-C32C3B28C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5B7356-C4BD-F77A-1227-29A9A83F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ECECF0-E88C-99CF-5EDB-4E6FD8F28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89CCF6-BC2E-E5AD-8D99-7BB13DBBB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96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D545D-F043-024C-72DD-C1F75382F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2C17DA9-13CC-5026-C542-283E4CB91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2DED01-04C6-14F4-FA40-D37D1AC23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27FE61-C084-9E95-FD23-B21B072E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29F966-04E6-8B2F-BD65-05C35E97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4C9F7B-108C-745E-BFCE-2781B8E15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46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4702C85-9862-EAA9-F8D3-A4A67DE83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68C140-B6D0-D5AA-CCA2-11C12D699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42E1DB-C6C5-892C-C03A-ACEE5E6E1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7EB64-89A4-4F71-AE24-4187CE4A6465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73B6EB-6551-C62A-D702-06195B9D6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0A58F2-6B96-0590-3C57-D22FFC358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053A2-54B3-4FB7-ABEB-063D2044B9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09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80692C-05D3-7610-0151-8062FBBCC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r>
              <a:rPr lang="sv-SE" sz="7400" dirty="0"/>
              <a:t>Tobak är skadligt för miljön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0F75E0-00C0-0653-B4F2-AD38EBCA2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FE65D72-4A97-4956-423A-4859A7499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2962" y="3026030"/>
            <a:ext cx="2621772" cy="8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9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r>
              <a:rPr lang="sv-SE" sz="4800" dirty="0"/>
              <a:t>Marken vid tobaksodling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Marken påverkas negativt av tobaksodlingen. Det finns ingen ekologisk odling av tobak. Tobaksodlingarna tränger bort odling av andra grödor som mat och djurfoder eftersom marken bli näringsfattig och giftig.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 miljoner träd huggs ner varje år för att torka behandla och tobak. Hur kan det påverka miljön lokalt och globalt?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4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r>
              <a:rPr lang="sv-SE" sz="4800" dirty="0"/>
              <a:t>Filter och snuspåsar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Ungefär 80% av allt skräp i städer består av fimpar , snusprillor, förpackningsmaterial </a:t>
            </a:r>
            <a:r>
              <a:rPr lang="sv-SE" sz="2400" dirty="0" err="1"/>
              <a:t>etc</a:t>
            </a:r>
            <a:r>
              <a:rPr lang="sv-SE" sz="2400" dirty="0"/>
              <a:t> från olika nikotinprodukter. Det är förbjudet att slänga cigarettfimpar och snuspåsar på marken (böter 800:-). </a:t>
            </a:r>
          </a:p>
          <a:p>
            <a:pPr marL="0" indent="0">
              <a:buNone/>
            </a:pPr>
            <a:r>
              <a:rPr lang="sv-SE" sz="2400" dirty="0"/>
              <a:t>Cigarrettfilter och snuspåsar är helt eller delvis gjorda av cellulosaacetat. </a:t>
            </a:r>
          </a:p>
          <a:p>
            <a:r>
              <a:rPr lang="sv-SE" sz="2400" dirty="0"/>
              <a:t>Vad är det och hur påverkar det miljön?</a:t>
            </a:r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9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r>
              <a:rPr lang="sv-SE" sz="4800" dirty="0"/>
              <a:t>E-cigaretter, </a:t>
            </a:r>
            <a:r>
              <a:rPr lang="sv-SE" sz="4800" dirty="0" err="1"/>
              <a:t>puffbars</a:t>
            </a:r>
            <a:r>
              <a:rPr lang="sv-SE" sz="4800" dirty="0"/>
              <a:t>, </a:t>
            </a:r>
            <a:r>
              <a:rPr lang="sv-SE" sz="4800" dirty="0" err="1"/>
              <a:t>vapes</a:t>
            </a:r>
            <a:r>
              <a:rPr lang="sv-SE" sz="4800" dirty="0"/>
              <a:t> </a:t>
            </a:r>
            <a:r>
              <a:rPr lang="sv-SE" sz="4800" dirty="0" err="1"/>
              <a:t>etc.som</a:t>
            </a:r>
            <a:r>
              <a:rPr lang="sv-SE" sz="4800" dirty="0"/>
              <a:t> innehåller nikotin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E-cigaretter i alla dess former innehåller oftast nikotin. Nikotin som kan komma ut i naturen </a:t>
            </a:r>
            <a:r>
              <a:rPr lang="sv-SE" sz="2400" dirty="0" err="1"/>
              <a:t>t.ex</a:t>
            </a:r>
            <a:r>
              <a:rPr lang="sv-SE" sz="2400" dirty="0"/>
              <a:t> efter att ha slängts på marken är bland annat skadligt för våra vattendrag och vårt dricksvatten.</a:t>
            </a:r>
          </a:p>
          <a:p>
            <a:pPr marL="0" indent="0">
              <a:buNone/>
            </a:pPr>
            <a:r>
              <a:rPr lang="sv-SE" sz="2400" dirty="0"/>
              <a:t>Vilka fler ämnen (annat material) som är skadliga för människor och miljö finns i produkterna?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9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r>
              <a:rPr lang="sv-SE" sz="4800" dirty="0"/>
              <a:t>Vad kan hända med djur som får i sig fimpar och snusprillor?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Nikotin är ett nervgift som finns naturligt i tobaksplantan. Det finns också i restprodukter från snus och cigaretter/e-cigaretter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Vad kan hända om djur eller små barn får i sig nikotin?</a:t>
            </a:r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8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r>
              <a:rPr lang="sv-SE" sz="4800" dirty="0"/>
              <a:t>Fattiga länder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Tobaksbolagen lägger sin produktion i fattiga länder för att det är billigt. Dåliga avtal och förstörda odlingsmarker gör att bonden med familj med tiden blir ännu fattigare.</a:t>
            </a:r>
          </a:p>
          <a:p>
            <a:pPr marL="0" indent="0">
              <a:buNone/>
            </a:pPr>
            <a:r>
              <a:rPr lang="sv-SE" sz="2400" dirty="0"/>
              <a:t>Hur skulle vi kunna göra istället?</a:t>
            </a:r>
          </a:p>
          <a:p>
            <a:pPr marL="0" indent="0">
              <a:buNone/>
            </a:pPr>
            <a:r>
              <a:rPr lang="sv-SE" sz="2400" dirty="0"/>
              <a:t>Vad skulle det kunna innebära?</a:t>
            </a:r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6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5618-5150-41A1-1985-A77F040B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88637"/>
            <a:ext cx="3700821" cy="4480726"/>
          </a:xfrm>
        </p:spPr>
        <p:txBody>
          <a:bodyPr>
            <a:normAutofit/>
          </a:bodyPr>
          <a:lstStyle/>
          <a:p>
            <a:pPr algn="ctr"/>
            <a:r>
              <a:rPr lang="sv-SE" sz="4800" dirty="0"/>
              <a:t>Ditt val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5797F-B2D4-5AA9-00A7-49101DBA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990" y="1400175"/>
            <a:ext cx="5765110" cy="38089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Tobaksindustrin, snusbolagen och alla som hanterar olika nikotinprodukter påverkar vår gemensamma miljö negativt.</a:t>
            </a:r>
          </a:p>
          <a:p>
            <a:r>
              <a:rPr lang="sv-SE" sz="2400" dirty="0"/>
              <a:t>Hur tänker du/ni om det?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37A67-8CF7-9EF6-5791-490F658F3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155" y="5683144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08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300</Words>
  <Application>Microsoft Office PowerPoint</Application>
  <PresentationFormat>Bredbild</PresentationFormat>
  <Paragraphs>22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Tobak är skadligt för miljön</vt:lpstr>
      <vt:lpstr>Marken vid tobaksodling</vt:lpstr>
      <vt:lpstr>Filter och snuspåsar</vt:lpstr>
      <vt:lpstr>E-cigaretter, puffbars, vapes etc.som innehåller nikotin</vt:lpstr>
      <vt:lpstr>Vad kan hända med djur som får i sig fimpar och snusprillor?</vt:lpstr>
      <vt:lpstr>Fattiga länder</vt:lpstr>
      <vt:lpstr>Ditt 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Tobak är skadligt för miljön</dc:title>
  <dc:creator>Jeanette Carlsson</dc:creator>
  <cp:lastModifiedBy>Jeanette Carlsson</cp:lastModifiedBy>
  <cp:revision>1</cp:revision>
  <dcterms:created xsi:type="dcterms:W3CDTF">2023-02-02T13:08:42Z</dcterms:created>
  <dcterms:modified xsi:type="dcterms:W3CDTF">2023-02-10T11:54:37Z</dcterms:modified>
</cp:coreProperties>
</file>