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57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8F3AFA-17B5-4327-AEAC-A23E85140E81}" v="10" dt="2022-10-31T13:35:18.6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ette Carlsson" userId="8c031fc5-263f-4e0a-ac99-775db041ff1e" providerId="ADAL" clId="{6ED7127C-5319-4C92-8FFD-B44D48EAFA68}"/>
    <pc:docChg chg="custSel modSld">
      <pc:chgData name="Jeanette Carlsson" userId="8c031fc5-263f-4e0a-ac99-775db041ff1e" providerId="ADAL" clId="{6ED7127C-5319-4C92-8FFD-B44D48EAFA68}" dt="2022-10-06T09:37:04.824" v="205" actId="255"/>
      <pc:docMkLst>
        <pc:docMk/>
      </pc:docMkLst>
      <pc:sldChg chg="modSp mod">
        <pc:chgData name="Jeanette Carlsson" userId="8c031fc5-263f-4e0a-ac99-775db041ff1e" providerId="ADAL" clId="{6ED7127C-5319-4C92-8FFD-B44D48EAFA68}" dt="2022-10-06T09:24:22.926" v="78" actId="122"/>
        <pc:sldMkLst>
          <pc:docMk/>
          <pc:sldMk cId="2094292618" sldId="257"/>
        </pc:sldMkLst>
        <pc:spChg chg="mod">
          <ac:chgData name="Jeanette Carlsson" userId="8c031fc5-263f-4e0a-ac99-775db041ff1e" providerId="ADAL" clId="{6ED7127C-5319-4C92-8FFD-B44D48EAFA68}" dt="2022-10-06T09:24:22.926" v="78" actId="122"/>
          <ac:spMkLst>
            <pc:docMk/>
            <pc:sldMk cId="2094292618" sldId="257"/>
            <ac:spMk id="2" creationId="{1F836B0C-5A50-8EDE-7612-EBB434361732}"/>
          </ac:spMkLst>
        </pc:spChg>
      </pc:sldChg>
      <pc:sldChg chg="modSp mod">
        <pc:chgData name="Jeanette Carlsson" userId="8c031fc5-263f-4e0a-ac99-775db041ff1e" providerId="ADAL" clId="{6ED7127C-5319-4C92-8FFD-B44D48EAFA68}" dt="2022-10-06T09:01:04.778" v="0" actId="20577"/>
        <pc:sldMkLst>
          <pc:docMk/>
          <pc:sldMk cId="396481348" sldId="259"/>
        </pc:sldMkLst>
        <pc:spChg chg="mod">
          <ac:chgData name="Jeanette Carlsson" userId="8c031fc5-263f-4e0a-ac99-775db041ff1e" providerId="ADAL" clId="{6ED7127C-5319-4C92-8FFD-B44D48EAFA68}" dt="2022-10-06T09:01:04.778" v="0" actId="20577"/>
          <ac:spMkLst>
            <pc:docMk/>
            <pc:sldMk cId="396481348" sldId="259"/>
            <ac:spMk id="3" creationId="{FEAFD1D2-B71C-24B9-40B8-2F92FE6155B9}"/>
          </ac:spMkLst>
        </pc:spChg>
      </pc:sldChg>
      <pc:sldChg chg="modSp mod">
        <pc:chgData name="Jeanette Carlsson" userId="8c031fc5-263f-4e0a-ac99-775db041ff1e" providerId="ADAL" clId="{6ED7127C-5319-4C92-8FFD-B44D48EAFA68}" dt="2022-10-06T09:23:52.916" v="77" actId="27636"/>
        <pc:sldMkLst>
          <pc:docMk/>
          <pc:sldMk cId="3268740025" sldId="260"/>
        </pc:sldMkLst>
        <pc:spChg chg="mod">
          <ac:chgData name="Jeanette Carlsson" userId="8c031fc5-263f-4e0a-ac99-775db041ff1e" providerId="ADAL" clId="{6ED7127C-5319-4C92-8FFD-B44D48EAFA68}" dt="2022-10-06T09:23:52.916" v="77" actId="27636"/>
          <ac:spMkLst>
            <pc:docMk/>
            <pc:sldMk cId="3268740025" sldId="260"/>
            <ac:spMk id="3" creationId="{88BA4237-D85F-F0A9-F85D-6D5AB587ACE8}"/>
          </ac:spMkLst>
        </pc:spChg>
      </pc:sldChg>
      <pc:sldChg chg="modSp mod">
        <pc:chgData name="Jeanette Carlsson" userId="8c031fc5-263f-4e0a-ac99-775db041ff1e" providerId="ADAL" clId="{6ED7127C-5319-4C92-8FFD-B44D48EAFA68}" dt="2022-10-06T09:36:22.760" v="200" actId="5793"/>
        <pc:sldMkLst>
          <pc:docMk/>
          <pc:sldMk cId="3964690270" sldId="261"/>
        </pc:sldMkLst>
        <pc:spChg chg="mod">
          <ac:chgData name="Jeanette Carlsson" userId="8c031fc5-263f-4e0a-ac99-775db041ff1e" providerId="ADAL" clId="{6ED7127C-5319-4C92-8FFD-B44D48EAFA68}" dt="2022-10-06T09:36:22.760" v="200" actId="5793"/>
          <ac:spMkLst>
            <pc:docMk/>
            <pc:sldMk cId="3964690270" sldId="261"/>
            <ac:spMk id="3" creationId="{51FADB89-1406-FEEC-8D46-E3E1AEEC3088}"/>
          </ac:spMkLst>
        </pc:spChg>
      </pc:sldChg>
      <pc:sldChg chg="modSp mod">
        <pc:chgData name="Jeanette Carlsson" userId="8c031fc5-263f-4e0a-ac99-775db041ff1e" providerId="ADAL" clId="{6ED7127C-5319-4C92-8FFD-B44D48EAFA68}" dt="2022-10-06T09:37:04.824" v="205" actId="255"/>
        <pc:sldMkLst>
          <pc:docMk/>
          <pc:sldMk cId="3137710277" sldId="262"/>
        </pc:sldMkLst>
        <pc:spChg chg="mod">
          <ac:chgData name="Jeanette Carlsson" userId="8c031fc5-263f-4e0a-ac99-775db041ff1e" providerId="ADAL" clId="{6ED7127C-5319-4C92-8FFD-B44D48EAFA68}" dt="2022-10-06T09:37:04.824" v="205" actId="255"/>
          <ac:spMkLst>
            <pc:docMk/>
            <pc:sldMk cId="3137710277" sldId="262"/>
            <ac:spMk id="3" creationId="{0E49A3B1-CE91-C6DD-C1F6-CB61956F2480}"/>
          </ac:spMkLst>
        </pc:spChg>
      </pc:sldChg>
    </pc:docChg>
  </pc:docChgLst>
  <pc:docChgLst>
    <pc:chgData name="Jeanette Carlsson" userId="8c031fc5-263f-4e0a-ac99-775db041ff1e" providerId="ADAL" clId="{BA4D5320-5275-4BBC-98CF-7F8F719AC864}"/>
    <pc:docChg chg="custSel addSld modSld">
      <pc:chgData name="Jeanette Carlsson" userId="8c031fc5-263f-4e0a-ac99-775db041ff1e" providerId="ADAL" clId="{BA4D5320-5275-4BBC-98CF-7F8F719AC864}" dt="2022-09-29T14:02:11.663" v="206" actId="20577"/>
      <pc:docMkLst>
        <pc:docMk/>
      </pc:docMkLst>
      <pc:sldChg chg="modSp mod">
        <pc:chgData name="Jeanette Carlsson" userId="8c031fc5-263f-4e0a-ac99-775db041ff1e" providerId="ADAL" clId="{BA4D5320-5275-4BBC-98CF-7F8F719AC864}" dt="2022-09-29T14:02:11.663" v="206" actId="20577"/>
        <pc:sldMkLst>
          <pc:docMk/>
          <pc:sldMk cId="1331496714" sldId="256"/>
        </pc:sldMkLst>
        <pc:spChg chg="mod">
          <ac:chgData name="Jeanette Carlsson" userId="8c031fc5-263f-4e0a-ac99-775db041ff1e" providerId="ADAL" clId="{BA4D5320-5275-4BBC-98CF-7F8F719AC864}" dt="2022-09-29T14:02:11.663" v="206" actId="20577"/>
          <ac:spMkLst>
            <pc:docMk/>
            <pc:sldMk cId="1331496714" sldId="256"/>
            <ac:spMk id="3" creationId="{BCE1705B-181B-700F-1316-6B7F0D726D52}"/>
          </ac:spMkLst>
        </pc:spChg>
      </pc:sldChg>
      <pc:sldChg chg="modSp mod">
        <pc:chgData name="Jeanette Carlsson" userId="8c031fc5-263f-4e0a-ac99-775db041ff1e" providerId="ADAL" clId="{BA4D5320-5275-4BBC-98CF-7F8F719AC864}" dt="2022-09-28T07:37:57.098" v="1" actId="20577"/>
        <pc:sldMkLst>
          <pc:docMk/>
          <pc:sldMk cId="396481348" sldId="259"/>
        </pc:sldMkLst>
        <pc:spChg chg="mod">
          <ac:chgData name="Jeanette Carlsson" userId="8c031fc5-263f-4e0a-ac99-775db041ff1e" providerId="ADAL" clId="{BA4D5320-5275-4BBC-98CF-7F8F719AC864}" dt="2022-09-28T07:37:57.098" v="1" actId="20577"/>
          <ac:spMkLst>
            <pc:docMk/>
            <pc:sldMk cId="396481348" sldId="259"/>
            <ac:spMk id="3" creationId="{FEAFD1D2-B71C-24B9-40B8-2F92FE6155B9}"/>
          </ac:spMkLst>
        </pc:spChg>
      </pc:sldChg>
      <pc:sldChg chg="modSp mod">
        <pc:chgData name="Jeanette Carlsson" userId="8c031fc5-263f-4e0a-ac99-775db041ff1e" providerId="ADAL" clId="{BA4D5320-5275-4BBC-98CF-7F8F719AC864}" dt="2022-09-28T07:39:17.847" v="16" actId="255"/>
        <pc:sldMkLst>
          <pc:docMk/>
          <pc:sldMk cId="3137710277" sldId="262"/>
        </pc:sldMkLst>
        <pc:spChg chg="mod">
          <ac:chgData name="Jeanette Carlsson" userId="8c031fc5-263f-4e0a-ac99-775db041ff1e" providerId="ADAL" clId="{BA4D5320-5275-4BBC-98CF-7F8F719AC864}" dt="2022-09-28T07:39:17.847" v="16" actId="255"/>
          <ac:spMkLst>
            <pc:docMk/>
            <pc:sldMk cId="3137710277" sldId="262"/>
            <ac:spMk id="3" creationId="{0E49A3B1-CE91-C6DD-C1F6-CB61956F2480}"/>
          </ac:spMkLst>
        </pc:spChg>
      </pc:sldChg>
      <pc:sldChg chg="modSp new mod">
        <pc:chgData name="Jeanette Carlsson" userId="8c031fc5-263f-4e0a-ac99-775db041ff1e" providerId="ADAL" clId="{BA4D5320-5275-4BBC-98CF-7F8F719AC864}" dt="2022-09-28T07:38:50.888" v="13" actId="20577"/>
        <pc:sldMkLst>
          <pc:docMk/>
          <pc:sldMk cId="4162243531" sldId="263"/>
        </pc:sldMkLst>
        <pc:spChg chg="mod">
          <ac:chgData name="Jeanette Carlsson" userId="8c031fc5-263f-4e0a-ac99-775db041ff1e" providerId="ADAL" clId="{BA4D5320-5275-4BBC-98CF-7F8F719AC864}" dt="2022-09-28T07:38:41.442" v="10" actId="27636"/>
          <ac:spMkLst>
            <pc:docMk/>
            <pc:sldMk cId="4162243531" sldId="263"/>
            <ac:spMk id="2" creationId="{443EF5C5-3214-31F9-39A3-EFC8569B13DF}"/>
          </ac:spMkLst>
        </pc:spChg>
        <pc:spChg chg="mod">
          <ac:chgData name="Jeanette Carlsson" userId="8c031fc5-263f-4e0a-ac99-775db041ff1e" providerId="ADAL" clId="{BA4D5320-5275-4BBC-98CF-7F8F719AC864}" dt="2022-09-28T07:38:50.888" v="13" actId="20577"/>
          <ac:spMkLst>
            <pc:docMk/>
            <pc:sldMk cId="4162243531" sldId="263"/>
            <ac:spMk id="3" creationId="{AC6BE080-F6D4-BDFB-7B66-2299C3501204}"/>
          </ac:spMkLst>
        </pc:spChg>
      </pc:sldChg>
    </pc:docChg>
  </pc:docChgLst>
  <pc:docChgLst>
    <pc:chgData name="Jeanette Carlsson" userId="8c031fc5-263f-4e0a-ac99-775db041ff1e" providerId="ADAL" clId="{2B8F3AFA-17B5-4327-AEAC-A23E85140E81}"/>
    <pc:docChg chg="undo custSel addSld delSld modSld sldOrd">
      <pc:chgData name="Jeanette Carlsson" userId="8c031fc5-263f-4e0a-ac99-775db041ff1e" providerId="ADAL" clId="{2B8F3AFA-17B5-4327-AEAC-A23E85140E81}" dt="2022-11-04T08:29:15.949" v="1864" actId="20577"/>
      <pc:docMkLst>
        <pc:docMk/>
      </pc:docMkLst>
      <pc:sldChg chg="addSp modSp mod">
        <pc:chgData name="Jeanette Carlsson" userId="8c031fc5-263f-4e0a-ac99-775db041ff1e" providerId="ADAL" clId="{2B8F3AFA-17B5-4327-AEAC-A23E85140E81}" dt="2022-11-04T08:21:00.543" v="1769" actId="20577"/>
        <pc:sldMkLst>
          <pc:docMk/>
          <pc:sldMk cId="1331496714" sldId="256"/>
        </pc:sldMkLst>
        <pc:spChg chg="mod">
          <ac:chgData name="Jeanette Carlsson" userId="8c031fc5-263f-4e0a-ac99-775db041ff1e" providerId="ADAL" clId="{2B8F3AFA-17B5-4327-AEAC-A23E85140E81}" dt="2022-11-04T08:21:00.543" v="1769" actId="20577"/>
          <ac:spMkLst>
            <pc:docMk/>
            <pc:sldMk cId="1331496714" sldId="256"/>
            <ac:spMk id="2" creationId="{A829D28F-A400-48DE-7F00-EBEFA6ADFA35}"/>
          </ac:spMkLst>
        </pc:spChg>
        <pc:spChg chg="mod">
          <ac:chgData name="Jeanette Carlsson" userId="8c031fc5-263f-4e0a-ac99-775db041ff1e" providerId="ADAL" clId="{2B8F3AFA-17B5-4327-AEAC-A23E85140E81}" dt="2022-10-31T13:22:56.709" v="1477" actId="6549"/>
          <ac:spMkLst>
            <pc:docMk/>
            <pc:sldMk cId="1331496714" sldId="256"/>
            <ac:spMk id="3" creationId="{BCE1705B-181B-700F-1316-6B7F0D726D52}"/>
          </ac:spMkLst>
        </pc:spChg>
        <pc:spChg chg="add mod">
          <ac:chgData name="Jeanette Carlsson" userId="8c031fc5-263f-4e0a-ac99-775db041ff1e" providerId="ADAL" clId="{2B8F3AFA-17B5-4327-AEAC-A23E85140E81}" dt="2022-10-28T12:42:59.210" v="1471" actId="1076"/>
          <ac:spMkLst>
            <pc:docMk/>
            <pc:sldMk cId="1331496714" sldId="256"/>
            <ac:spMk id="5" creationId="{3F28CB89-B0E7-5B55-985E-5CEB68E5CE2B}"/>
          </ac:spMkLst>
        </pc:spChg>
      </pc:sldChg>
      <pc:sldChg chg="modSp mod ord">
        <pc:chgData name="Jeanette Carlsson" userId="8c031fc5-263f-4e0a-ac99-775db041ff1e" providerId="ADAL" clId="{2B8F3AFA-17B5-4327-AEAC-A23E85140E81}" dt="2022-11-04T08:29:15.949" v="1864" actId="20577"/>
        <pc:sldMkLst>
          <pc:docMk/>
          <pc:sldMk cId="2094292618" sldId="257"/>
        </pc:sldMkLst>
        <pc:spChg chg="mod">
          <ac:chgData name="Jeanette Carlsson" userId="8c031fc5-263f-4e0a-ac99-775db041ff1e" providerId="ADAL" clId="{2B8F3AFA-17B5-4327-AEAC-A23E85140E81}" dt="2022-11-04T08:29:15.949" v="1864" actId="20577"/>
          <ac:spMkLst>
            <pc:docMk/>
            <pc:sldMk cId="2094292618" sldId="257"/>
            <ac:spMk id="3" creationId="{7A98A871-1F88-0E91-994A-7F0604C44F54}"/>
          </ac:spMkLst>
        </pc:spChg>
      </pc:sldChg>
      <pc:sldChg chg="modSp mod">
        <pc:chgData name="Jeanette Carlsson" userId="8c031fc5-263f-4e0a-ac99-775db041ff1e" providerId="ADAL" clId="{2B8F3AFA-17B5-4327-AEAC-A23E85140E81}" dt="2022-10-28T12:30:25.345" v="1414" actId="20577"/>
        <pc:sldMkLst>
          <pc:docMk/>
          <pc:sldMk cId="396481348" sldId="259"/>
        </pc:sldMkLst>
        <pc:spChg chg="mod">
          <ac:chgData name="Jeanette Carlsson" userId="8c031fc5-263f-4e0a-ac99-775db041ff1e" providerId="ADAL" clId="{2B8F3AFA-17B5-4327-AEAC-A23E85140E81}" dt="2022-10-28T12:07:30.625" v="641" actId="14100"/>
          <ac:spMkLst>
            <pc:docMk/>
            <pc:sldMk cId="396481348" sldId="259"/>
            <ac:spMk id="2" creationId="{FD9057FE-6A69-41A8-BEDC-89D134C959DB}"/>
          </ac:spMkLst>
        </pc:spChg>
        <pc:spChg chg="mod">
          <ac:chgData name="Jeanette Carlsson" userId="8c031fc5-263f-4e0a-ac99-775db041ff1e" providerId="ADAL" clId="{2B8F3AFA-17B5-4327-AEAC-A23E85140E81}" dt="2022-10-28T12:30:25.345" v="1414" actId="20577"/>
          <ac:spMkLst>
            <pc:docMk/>
            <pc:sldMk cId="396481348" sldId="259"/>
            <ac:spMk id="3" creationId="{FEAFD1D2-B71C-24B9-40B8-2F92FE6155B9}"/>
          </ac:spMkLst>
        </pc:spChg>
      </pc:sldChg>
      <pc:sldChg chg="modSp mod">
        <pc:chgData name="Jeanette Carlsson" userId="8c031fc5-263f-4e0a-ac99-775db041ff1e" providerId="ADAL" clId="{2B8F3AFA-17B5-4327-AEAC-A23E85140E81}" dt="2022-10-31T13:39:13.770" v="1697" actId="20577"/>
        <pc:sldMkLst>
          <pc:docMk/>
          <pc:sldMk cId="3268740025" sldId="260"/>
        </pc:sldMkLst>
        <pc:spChg chg="mod">
          <ac:chgData name="Jeanette Carlsson" userId="8c031fc5-263f-4e0a-ac99-775db041ff1e" providerId="ADAL" clId="{2B8F3AFA-17B5-4327-AEAC-A23E85140E81}" dt="2022-10-31T13:39:13.770" v="1697" actId="20577"/>
          <ac:spMkLst>
            <pc:docMk/>
            <pc:sldMk cId="3268740025" sldId="260"/>
            <ac:spMk id="3" creationId="{88BA4237-D85F-F0A9-F85D-6D5AB587ACE8}"/>
          </ac:spMkLst>
        </pc:spChg>
      </pc:sldChg>
      <pc:sldChg chg="del">
        <pc:chgData name="Jeanette Carlsson" userId="8c031fc5-263f-4e0a-ac99-775db041ff1e" providerId="ADAL" clId="{2B8F3AFA-17B5-4327-AEAC-A23E85140E81}" dt="2022-10-28T12:32:24.087" v="1428" actId="47"/>
        <pc:sldMkLst>
          <pc:docMk/>
          <pc:sldMk cId="3964690270" sldId="261"/>
        </pc:sldMkLst>
      </pc:sldChg>
      <pc:sldChg chg="modSp mod">
        <pc:chgData name="Jeanette Carlsson" userId="8c031fc5-263f-4e0a-ac99-775db041ff1e" providerId="ADAL" clId="{2B8F3AFA-17B5-4327-AEAC-A23E85140E81}" dt="2022-10-31T13:40:17.866" v="1720" actId="255"/>
        <pc:sldMkLst>
          <pc:docMk/>
          <pc:sldMk cId="3137710277" sldId="262"/>
        </pc:sldMkLst>
        <pc:spChg chg="mod">
          <ac:chgData name="Jeanette Carlsson" userId="8c031fc5-263f-4e0a-ac99-775db041ff1e" providerId="ADAL" clId="{2B8F3AFA-17B5-4327-AEAC-A23E85140E81}" dt="2022-10-31T13:40:17.866" v="1720" actId="255"/>
          <ac:spMkLst>
            <pc:docMk/>
            <pc:sldMk cId="3137710277" sldId="262"/>
            <ac:spMk id="3" creationId="{0E49A3B1-CE91-C6DD-C1F6-CB61956F2480}"/>
          </ac:spMkLst>
        </pc:spChg>
      </pc:sldChg>
      <pc:sldChg chg="modSp mod">
        <pc:chgData name="Jeanette Carlsson" userId="8c031fc5-263f-4e0a-ac99-775db041ff1e" providerId="ADAL" clId="{2B8F3AFA-17B5-4327-AEAC-A23E85140E81}" dt="2022-10-28T12:33:12.271" v="1434" actId="1076"/>
        <pc:sldMkLst>
          <pc:docMk/>
          <pc:sldMk cId="4162243531" sldId="263"/>
        </pc:sldMkLst>
        <pc:spChg chg="mod">
          <ac:chgData name="Jeanette Carlsson" userId="8c031fc5-263f-4e0a-ac99-775db041ff1e" providerId="ADAL" clId="{2B8F3AFA-17B5-4327-AEAC-A23E85140E81}" dt="2022-10-28T12:33:12.271" v="1434" actId="1076"/>
          <ac:spMkLst>
            <pc:docMk/>
            <pc:sldMk cId="4162243531" sldId="263"/>
            <ac:spMk id="2" creationId="{443EF5C5-3214-31F9-39A3-EFC8569B13DF}"/>
          </ac:spMkLst>
        </pc:spChg>
        <pc:spChg chg="mod">
          <ac:chgData name="Jeanette Carlsson" userId="8c031fc5-263f-4e0a-ac99-775db041ff1e" providerId="ADAL" clId="{2B8F3AFA-17B5-4327-AEAC-A23E85140E81}" dt="2022-10-28T12:33:06.995" v="1433" actId="1076"/>
          <ac:spMkLst>
            <pc:docMk/>
            <pc:sldMk cId="4162243531" sldId="263"/>
            <ac:spMk id="3" creationId="{AC6BE080-F6D4-BDFB-7B66-2299C3501204}"/>
          </ac:spMkLst>
        </pc:spChg>
      </pc:sldChg>
      <pc:sldChg chg="addSp delSp modSp new mod">
        <pc:chgData name="Jeanette Carlsson" userId="8c031fc5-263f-4e0a-ac99-775db041ff1e" providerId="ADAL" clId="{2B8F3AFA-17B5-4327-AEAC-A23E85140E81}" dt="2022-11-04T08:27:55.607" v="1851" actId="20577"/>
        <pc:sldMkLst>
          <pc:docMk/>
          <pc:sldMk cId="1665416351" sldId="264"/>
        </pc:sldMkLst>
        <pc:spChg chg="mod">
          <ac:chgData name="Jeanette Carlsson" userId="8c031fc5-263f-4e0a-ac99-775db041ff1e" providerId="ADAL" clId="{2B8F3AFA-17B5-4327-AEAC-A23E85140E81}" dt="2022-10-31T13:35:30.502" v="1543" actId="20577"/>
          <ac:spMkLst>
            <pc:docMk/>
            <pc:sldMk cId="1665416351" sldId="264"/>
            <ac:spMk id="2" creationId="{18341CA2-C881-4735-1D97-9AFF0CE149DA}"/>
          </ac:spMkLst>
        </pc:spChg>
        <pc:spChg chg="del">
          <ac:chgData name="Jeanette Carlsson" userId="8c031fc5-263f-4e0a-ac99-775db041ff1e" providerId="ADAL" clId="{2B8F3AFA-17B5-4327-AEAC-A23E85140E81}" dt="2022-10-28T12:09:23.010" v="648"/>
          <ac:spMkLst>
            <pc:docMk/>
            <pc:sldMk cId="1665416351" sldId="264"/>
            <ac:spMk id="3" creationId="{FA5115AE-ECC0-CF79-BD10-2DA7BE0ED284}"/>
          </ac:spMkLst>
        </pc:spChg>
        <pc:spChg chg="add del mod">
          <ac:chgData name="Jeanette Carlsson" userId="8c031fc5-263f-4e0a-ac99-775db041ff1e" providerId="ADAL" clId="{2B8F3AFA-17B5-4327-AEAC-A23E85140E81}" dt="2022-10-28T12:09:52.102" v="664"/>
          <ac:spMkLst>
            <pc:docMk/>
            <pc:sldMk cId="1665416351" sldId="264"/>
            <ac:spMk id="5" creationId="{9022082B-C4F1-41E6-4271-10075FAF8A2A}"/>
          </ac:spMkLst>
        </pc:spChg>
        <pc:spChg chg="add mod">
          <ac:chgData name="Jeanette Carlsson" userId="8c031fc5-263f-4e0a-ac99-775db041ff1e" providerId="ADAL" clId="{2B8F3AFA-17B5-4327-AEAC-A23E85140E81}" dt="2022-11-04T08:27:55.607" v="1851" actId="20577"/>
          <ac:spMkLst>
            <pc:docMk/>
            <pc:sldMk cId="1665416351" sldId="264"/>
            <ac:spMk id="6" creationId="{5192CCAA-7081-DFCD-23FC-3E01A2139F49}"/>
          </ac:spMkLst>
        </pc:spChg>
        <pc:picChg chg="add mod">
          <ac:chgData name="Jeanette Carlsson" userId="8c031fc5-263f-4e0a-ac99-775db041ff1e" providerId="ADAL" clId="{2B8F3AFA-17B5-4327-AEAC-A23E85140E81}" dt="2022-10-28T12:09:28.759" v="649" actId="1076"/>
          <ac:picMkLst>
            <pc:docMk/>
            <pc:sldMk cId="1665416351" sldId="264"/>
            <ac:picMk id="4" creationId="{560F8C81-0432-273E-0931-2C728661ECF8}"/>
          </ac:picMkLst>
        </pc:picChg>
      </pc:sldChg>
    </pc:docChg>
  </pc:docChgLst>
  <pc:docChgLst>
    <pc:chgData name="Jeanette Carlsson" userId="8c031fc5-263f-4e0a-ac99-775db041ff1e" providerId="ADAL" clId="{D62FB7D6-D44F-494A-83CA-0FDBDB7A8644}"/>
    <pc:docChg chg="undo custSel addSld delSld modSld sldOrd">
      <pc:chgData name="Jeanette Carlsson" userId="8c031fc5-263f-4e0a-ac99-775db041ff1e" providerId="ADAL" clId="{D62FB7D6-D44F-494A-83CA-0FDBDB7A8644}" dt="2022-09-12T08:39:02.860" v="1719" actId="5793"/>
      <pc:docMkLst>
        <pc:docMk/>
      </pc:docMkLst>
      <pc:sldChg chg="modSp mod">
        <pc:chgData name="Jeanette Carlsson" userId="8c031fc5-263f-4e0a-ac99-775db041ff1e" providerId="ADAL" clId="{D62FB7D6-D44F-494A-83CA-0FDBDB7A8644}" dt="2022-09-05T11:03:41.300" v="1349" actId="20577"/>
        <pc:sldMkLst>
          <pc:docMk/>
          <pc:sldMk cId="1331496714" sldId="256"/>
        </pc:sldMkLst>
        <pc:spChg chg="mod">
          <ac:chgData name="Jeanette Carlsson" userId="8c031fc5-263f-4e0a-ac99-775db041ff1e" providerId="ADAL" clId="{D62FB7D6-D44F-494A-83CA-0FDBDB7A8644}" dt="2022-08-26T08:25:26.937" v="503" actId="27636"/>
          <ac:spMkLst>
            <pc:docMk/>
            <pc:sldMk cId="1331496714" sldId="256"/>
            <ac:spMk id="2" creationId="{A829D28F-A400-48DE-7F00-EBEFA6ADFA35}"/>
          </ac:spMkLst>
        </pc:spChg>
        <pc:spChg chg="mod">
          <ac:chgData name="Jeanette Carlsson" userId="8c031fc5-263f-4e0a-ac99-775db041ff1e" providerId="ADAL" clId="{D62FB7D6-D44F-494A-83CA-0FDBDB7A8644}" dt="2022-09-05T11:03:41.300" v="1349" actId="20577"/>
          <ac:spMkLst>
            <pc:docMk/>
            <pc:sldMk cId="1331496714" sldId="256"/>
            <ac:spMk id="3" creationId="{BCE1705B-181B-700F-1316-6B7F0D726D52}"/>
          </ac:spMkLst>
        </pc:spChg>
      </pc:sldChg>
      <pc:sldChg chg="addSp modSp mod ord">
        <pc:chgData name="Jeanette Carlsson" userId="8c031fc5-263f-4e0a-ac99-775db041ff1e" providerId="ADAL" clId="{D62FB7D6-D44F-494A-83CA-0FDBDB7A8644}" dt="2022-09-05T11:09:03.338" v="1601"/>
        <pc:sldMkLst>
          <pc:docMk/>
          <pc:sldMk cId="2094292618" sldId="257"/>
        </pc:sldMkLst>
        <pc:spChg chg="mod">
          <ac:chgData name="Jeanette Carlsson" userId="8c031fc5-263f-4e0a-ac99-775db041ff1e" providerId="ADAL" clId="{D62FB7D6-D44F-494A-83CA-0FDBDB7A8644}" dt="2022-08-26T08:19:32.720" v="246" actId="20577"/>
          <ac:spMkLst>
            <pc:docMk/>
            <pc:sldMk cId="2094292618" sldId="257"/>
            <ac:spMk id="2" creationId="{1F836B0C-5A50-8EDE-7612-EBB434361732}"/>
          </ac:spMkLst>
        </pc:spChg>
        <pc:spChg chg="mod">
          <ac:chgData name="Jeanette Carlsson" userId="8c031fc5-263f-4e0a-ac99-775db041ff1e" providerId="ADAL" clId="{D62FB7D6-D44F-494A-83CA-0FDBDB7A8644}" dt="2022-09-05T11:05:32.504" v="1461" actId="20577"/>
          <ac:spMkLst>
            <pc:docMk/>
            <pc:sldMk cId="2094292618" sldId="257"/>
            <ac:spMk id="3" creationId="{7A98A871-1F88-0E91-994A-7F0604C44F54}"/>
          </ac:spMkLst>
        </pc:spChg>
        <pc:picChg chg="add mod">
          <ac:chgData name="Jeanette Carlsson" userId="8c031fc5-263f-4e0a-ac99-775db041ff1e" providerId="ADAL" clId="{D62FB7D6-D44F-494A-83CA-0FDBDB7A8644}" dt="2022-08-26T08:48:54.330" v="509" actId="1076"/>
          <ac:picMkLst>
            <pc:docMk/>
            <pc:sldMk cId="2094292618" sldId="257"/>
            <ac:picMk id="4" creationId="{C9EE6759-3D9B-0BD6-B8CC-E737D1D93067}"/>
          </ac:picMkLst>
        </pc:picChg>
      </pc:sldChg>
      <pc:sldChg chg="addSp modSp del mod">
        <pc:chgData name="Jeanette Carlsson" userId="8c031fc5-263f-4e0a-ac99-775db041ff1e" providerId="ADAL" clId="{D62FB7D6-D44F-494A-83CA-0FDBDB7A8644}" dt="2022-09-05T08:19:59.189" v="960" actId="2696"/>
        <pc:sldMkLst>
          <pc:docMk/>
          <pc:sldMk cId="3683257604" sldId="258"/>
        </pc:sldMkLst>
        <pc:spChg chg="mod">
          <ac:chgData name="Jeanette Carlsson" userId="8c031fc5-263f-4e0a-ac99-775db041ff1e" providerId="ADAL" clId="{D62FB7D6-D44F-494A-83CA-0FDBDB7A8644}" dt="2022-08-26T08:19:06.245" v="212" actId="20577"/>
          <ac:spMkLst>
            <pc:docMk/>
            <pc:sldMk cId="3683257604" sldId="258"/>
            <ac:spMk id="2" creationId="{079EA39B-62DD-6AAA-60FB-4D3A8DA0CAF7}"/>
          </ac:spMkLst>
        </pc:spChg>
        <pc:spChg chg="mod">
          <ac:chgData name="Jeanette Carlsson" userId="8c031fc5-263f-4e0a-ac99-775db041ff1e" providerId="ADAL" clId="{D62FB7D6-D44F-494A-83CA-0FDBDB7A8644}" dt="2022-08-26T08:18:48.894" v="189" actId="20577"/>
          <ac:spMkLst>
            <pc:docMk/>
            <pc:sldMk cId="3683257604" sldId="258"/>
            <ac:spMk id="3" creationId="{C9C86764-4E7D-B03E-327E-F6052224EE32}"/>
          </ac:spMkLst>
        </pc:spChg>
        <pc:picChg chg="add mod">
          <ac:chgData name="Jeanette Carlsson" userId="8c031fc5-263f-4e0a-ac99-775db041ff1e" providerId="ADAL" clId="{D62FB7D6-D44F-494A-83CA-0FDBDB7A8644}" dt="2022-08-26T08:49:02.353" v="511" actId="1076"/>
          <ac:picMkLst>
            <pc:docMk/>
            <pc:sldMk cId="3683257604" sldId="258"/>
            <ac:picMk id="4" creationId="{267361FB-B134-069A-9E04-DB772727B618}"/>
          </ac:picMkLst>
        </pc:picChg>
      </pc:sldChg>
      <pc:sldChg chg="addSp modSp mod ord">
        <pc:chgData name="Jeanette Carlsson" userId="8c031fc5-263f-4e0a-ac99-775db041ff1e" providerId="ADAL" clId="{D62FB7D6-D44F-494A-83CA-0FDBDB7A8644}" dt="2022-09-12T07:16:44.883" v="1698" actId="14100"/>
        <pc:sldMkLst>
          <pc:docMk/>
          <pc:sldMk cId="396481348" sldId="259"/>
        </pc:sldMkLst>
        <pc:spChg chg="mod">
          <ac:chgData name="Jeanette Carlsson" userId="8c031fc5-263f-4e0a-ac99-775db041ff1e" providerId="ADAL" clId="{D62FB7D6-D44F-494A-83CA-0FDBDB7A8644}" dt="2022-09-12T07:15:45.330" v="1695" actId="27636"/>
          <ac:spMkLst>
            <pc:docMk/>
            <pc:sldMk cId="396481348" sldId="259"/>
            <ac:spMk id="2" creationId="{FD9057FE-6A69-41A8-BEDC-89D134C959DB}"/>
          </ac:spMkLst>
        </pc:spChg>
        <pc:spChg chg="mod">
          <ac:chgData name="Jeanette Carlsson" userId="8c031fc5-263f-4e0a-ac99-775db041ff1e" providerId="ADAL" clId="{D62FB7D6-D44F-494A-83CA-0FDBDB7A8644}" dt="2022-09-12T07:16:44.883" v="1698" actId="14100"/>
          <ac:spMkLst>
            <pc:docMk/>
            <pc:sldMk cId="396481348" sldId="259"/>
            <ac:spMk id="3" creationId="{FEAFD1D2-B71C-24B9-40B8-2F92FE6155B9}"/>
          </ac:spMkLst>
        </pc:spChg>
        <pc:picChg chg="add mod">
          <ac:chgData name="Jeanette Carlsson" userId="8c031fc5-263f-4e0a-ac99-775db041ff1e" providerId="ADAL" clId="{D62FB7D6-D44F-494A-83CA-0FDBDB7A8644}" dt="2022-08-26T08:49:12.861" v="513" actId="1076"/>
          <ac:picMkLst>
            <pc:docMk/>
            <pc:sldMk cId="396481348" sldId="259"/>
            <ac:picMk id="4" creationId="{E8DEDD61-84CE-00C0-7B96-A91458C0030B}"/>
          </ac:picMkLst>
        </pc:picChg>
      </pc:sldChg>
      <pc:sldChg chg="addSp modSp mod ord">
        <pc:chgData name="Jeanette Carlsson" userId="8c031fc5-263f-4e0a-ac99-775db041ff1e" providerId="ADAL" clId="{D62FB7D6-D44F-494A-83CA-0FDBDB7A8644}" dt="2022-09-12T08:39:02.860" v="1719" actId="5793"/>
        <pc:sldMkLst>
          <pc:docMk/>
          <pc:sldMk cId="3268740025" sldId="260"/>
        </pc:sldMkLst>
        <pc:spChg chg="mod">
          <ac:chgData name="Jeanette Carlsson" userId="8c031fc5-263f-4e0a-ac99-775db041ff1e" providerId="ADAL" clId="{D62FB7D6-D44F-494A-83CA-0FDBDB7A8644}" dt="2022-08-26T08:50:07.393" v="651" actId="20577"/>
          <ac:spMkLst>
            <pc:docMk/>
            <pc:sldMk cId="3268740025" sldId="260"/>
            <ac:spMk id="2" creationId="{DCC16D1C-CF5A-60BF-5D74-EDCB0FEFE3D7}"/>
          </ac:spMkLst>
        </pc:spChg>
        <pc:spChg chg="mod">
          <ac:chgData name="Jeanette Carlsson" userId="8c031fc5-263f-4e0a-ac99-775db041ff1e" providerId="ADAL" clId="{D62FB7D6-D44F-494A-83CA-0FDBDB7A8644}" dt="2022-09-12T08:39:02.860" v="1719" actId="5793"/>
          <ac:spMkLst>
            <pc:docMk/>
            <pc:sldMk cId="3268740025" sldId="260"/>
            <ac:spMk id="3" creationId="{88BA4237-D85F-F0A9-F85D-6D5AB587ACE8}"/>
          </ac:spMkLst>
        </pc:spChg>
        <pc:picChg chg="add mod">
          <ac:chgData name="Jeanette Carlsson" userId="8c031fc5-263f-4e0a-ac99-775db041ff1e" providerId="ADAL" clId="{D62FB7D6-D44F-494A-83CA-0FDBDB7A8644}" dt="2022-08-26T08:49:30.627" v="517" actId="1076"/>
          <ac:picMkLst>
            <pc:docMk/>
            <pc:sldMk cId="3268740025" sldId="260"/>
            <ac:picMk id="4" creationId="{1C95CC12-22EC-0187-67FB-B00FD6AFB27B}"/>
          </ac:picMkLst>
        </pc:picChg>
      </pc:sldChg>
      <pc:sldChg chg="addSp modSp new mod ord">
        <pc:chgData name="Jeanette Carlsson" userId="8c031fc5-263f-4e0a-ac99-775db041ff1e" providerId="ADAL" clId="{D62FB7D6-D44F-494A-83CA-0FDBDB7A8644}" dt="2022-09-05T11:08:50.851" v="1599" actId="20577"/>
        <pc:sldMkLst>
          <pc:docMk/>
          <pc:sldMk cId="3964690270" sldId="261"/>
        </pc:sldMkLst>
        <pc:spChg chg="mod">
          <ac:chgData name="Jeanette Carlsson" userId="8c031fc5-263f-4e0a-ac99-775db041ff1e" providerId="ADAL" clId="{D62FB7D6-D44F-494A-83CA-0FDBDB7A8644}" dt="2022-08-26T08:16:18.144" v="70" actId="20577"/>
          <ac:spMkLst>
            <pc:docMk/>
            <pc:sldMk cId="3964690270" sldId="261"/>
            <ac:spMk id="2" creationId="{7241B3E3-A98A-13C3-4320-03C8607559B0}"/>
          </ac:spMkLst>
        </pc:spChg>
        <pc:spChg chg="mod">
          <ac:chgData name="Jeanette Carlsson" userId="8c031fc5-263f-4e0a-ac99-775db041ff1e" providerId="ADAL" clId="{D62FB7D6-D44F-494A-83CA-0FDBDB7A8644}" dt="2022-09-05T11:08:50.851" v="1599" actId="20577"/>
          <ac:spMkLst>
            <pc:docMk/>
            <pc:sldMk cId="3964690270" sldId="261"/>
            <ac:spMk id="3" creationId="{51FADB89-1406-FEEC-8D46-E3E1AEEC3088}"/>
          </ac:spMkLst>
        </pc:spChg>
        <pc:picChg chg="add mod">
          <ac:chgData name="Jeanette Carlsson" userId="8c031fc5-263f-4e0a-ac99-775db041ff1e" providerId="ADAL" clId="{D62FB7D6-D44F-494A-83CA-0FDBDB7A8644}" dt="2022-08-26T08:49:21.035" v="515" actId="1076"/>
          <ac:picMkLst>
            <pc:docMk/>
            <pc:sldMk cId="3964690270" sldId="261"/>
            <ac:picMk id="4" creationId="{7ADEA810-6AFD-E1E1-2F73-DD78B307F707}"/>
          </ac:picMkLst>
        </pc:picChg>
      </pc:sldChg>
      <pc:sldChg chg="modSp new mod">
        <pc:chgData name="Jeanette Carlsson" userId="8c031fc5-263f-4e0a-ac99-775db041ff1e" providerId="ADAL" clId="{D62FB7D6-D44F-494A-83CA-0FDBDB7A8644}" dt="2022-09-05T10:55:12.944" v="1213"/>
        <pc:sldMkLst>
          <pc:docMk/>
          <pc:sldMk cId="3137710277" sldId="262"/>
        </pc:sldMkLst>
        <pc:spChg chg="mod">
          <ac:chgData name="Jeanette Carlsson" userId="8c031fc5-263f-4e0a-ac99-775db041ff1e" providerId="ADAL" clId="{D62FB7D6-D44F-494A-83CA-0FDBDB7A8644}" dt="2022-08-26T08:51:51.173" v="779" actId="20577"/>
          <ac:spMkLst>
            <pc:docMk/>
            <pc:sldMk cId="3137710277" sldId="262"/>
            <ac:spMk id="2" creationId="{F6B1F562-0CEF-86C9-8171-3493F8A14025}"/>
          </ac:spMkLst>
        </pc:spChg>
        <pc:spChg chg="mod">
          <ac:chgData name="Jeanette Carlsson" userId="8c031fc5-263f-4e0a-ac99-775db041ff1e" providerId="ADAL" clId="{D62FB7D6-D44F-494A-83CA-0FDBDB7A8644}" dt="2022-09-05T10:55:12.944" v="1213"/>
          <ac:spMkLst>
            <pc:docMk/>
            <pc:sldMk cId="3137710277" sldId="262"/>
            <ac:spMk id="3" creationId="{0E49A3B1-CE91-C6DD-C1F6-CB61956F248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2651BC-7BCC-75C3-66B9-4A5FE208E7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B371E47-B5FC-7DC6-AC3C-8B87BDD418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B27238-0475-C3ED-070B-E6766BBA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5052-A639-44FC-A41B-0E0F121DC782}" type="datetimeFigureOut">
              <a:rPr lang="sv-SE" smtClean="0"/>
              <a:t>2022-11-04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0CE9912-768E-FE96-6B97-25DF43E91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28FA1DB-267E-616A-8857-2D298B4F4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72DD-6FB6-45B3-91F3-4C94E44134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205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E7514E-B75D-E8AB-F95D-7EC4A37EE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ABABF16-4A4E-CB5A-BA3D-7BD738D7BE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475815-9C77-1271-F770-5C2790E94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5052-A639-44FC-A41B-0E0F121DC782}" type="datetimeFigureOut">
              <a:rPr lang="sv-SE" smtClean="0"/>
              <a:t>2022-11-04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E1646FB-76B8-73E4-7BB3-659CDAB01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BF9256C-441C-530F-E575-026FDB8D3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72DD-6FB6-45B3-91F3-4C94E44134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9628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8228483-F9DB-12E0-5FBB-203C07B730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0257E97-44E1-99A1-7C6F-41FB0F8E7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43F5F6-344F-067D-64B1-04773DA21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5052-A639-44FC-A41B-0E0F121DC782}" type="datetimeFigureOut">
              <a:rPr lang="sv-SE" smtClean="0"/>
              <a:t>2022-11-04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F653BE4-EAEA-BFEE-9C48-5229161E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2F219D6-2E64-34E8-F332-3A3DDF213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72DD-6FB6-45B3-91F3-4C94E44134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459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900A58-B4C7-E0E1-C196-633D75982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9A0F4BC-39E1-D986-B5C2-67A34B459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C24D97-8A54-020B-CCD0-BA1A8F8B3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5052-A639-44FC-A41B-0E0F121DC782}" type="datetimeFigureOut">
              <a:rPr lang="sv-SE" smtClean="0"/>
              <a:t>2022-11-04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B71D44-2691-D4A8-BC83-25741109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199AE4A-0E2B-FD32-E7A2-ADA920191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72DD-6FB6-45B3-91F3-4C94E44134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526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5708CF-9872-64C0-8FE1-B4ADB9C25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9D140DD-D317-8061-A0F0-0217B82B7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49AD9F-79B5-72F2-9FBF-E68D01EA2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5052-A639-44FC-A41B-0E0F121DC782}" type="datetimeFigureOut">
              <a:rPr lang="sv-SE" smtClean="0"/>
              <a:t>2022-11-04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DF5D3F-A0D8-7810-B34A-8F8671A57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F9ABD3-F3DC-A09C-BD6E-DB8DAA7EE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72DD-6FB6-45B3-91F3-4C94E44134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3825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C0C981-AE04-24D6-D586-0B4189856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178E2F-CCBE-F728-49FE-88CACFFD74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39D5FC5-0DFB-E575-26CD-76C39A00FC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515E593-D516-0478-B194-746006F93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5052-A639-44FC-A41B-0E0F121DC782}" type="datetimeFigureOut">
              <a:rPr lang="sv-SE" smtClean="0"/>
              <a:t>2022-11-04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6B8BD47-7846-AFAE-D0AD-908A72F8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4BAF48A-5F0B-E536-2555-68930B01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72DD-6FB6-45B3-91F3-4C94E44134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3372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DBE020-EB4D-8466-B0E3-196687EA0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FAC917-4A48-A82F-6D70-C41E9583D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304B2CC-99E8-F77E-6C5C-6289979055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124609F-01B6-D4CB-37AC-429AE6DF87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6D66F10-93E6-3CB5-DB9C-1A47105946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87AAF4D-3BE2-6DFC-C690-944D61189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5052-A639-44FC-A41B-0E0F121DC782}" type="datetimeFigureOut">
              <a:rPr lang="sv-SE" smtClean="0"/>
              <a:t>2022-11-04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5720DC0-FB17-915A-530C-AF6741D1D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E5B8E35-3E25-D24C-271C-1A880D0BF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72DD-6FB6-45B3-91F3-4C94E44134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50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5F97D3-74EC-20C8-9975-C8A86F509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333B477-3D19-F990-645B-5208C0B22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5052-A639-44FC-A41B-0E0F121DC782}" type="datetimeFigureOut">
              <a:rPr lang="sv-SE" smtClean="0"/>
              <a:t>2022-11-04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3E58D94-0436-C48A-255E-B17214BB3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D9FB7D5-4850-FE52-B4FF-891F80CA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72DD-6FB6-45B3-91F3-4C94E44134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158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DA5E7F6-701F-1337-88EC-7F38B613F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5052-A639-44FC-A41B-0E0F121DC782}" type="datetimeFigureOut">
              <a:rPr lang="sv-SE" smtClean="0"/>
              <a:t>2022-11-04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1E3048F-034D-5097-D680-39455317C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3CB5AA6-A5BD-86C2-DCBE-90A69E82A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72DD-6FB6-45B3-91F3-4C94E44134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56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411066-8187-F65C-3D5D-7075E0FAF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5003BE7-7A28-C260-8933-07B72D30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36F0590-7350-A456-3566-4308B78D7B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9AD810B-4DF9-204B-4973-24F49475F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5052-A639-44FC-A41B-0E0F121DC782}" type="datetimeFigureOut">
              <a:rPr lang="sv-SE" smtClean="0"/>
              <a:t>2022-11-04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CA86989-D3CC-478E-5104-B67CA41AD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ACE4DFF-200E-C8F3-6A35-24FC31E6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72DD-6FB6-45B3-91F3-4C94E44134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473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290948-8A02-D56B-2BAC-95BA5B45A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04B603E-6BAB-CDC3-2A9B-FCB5C6D5D8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F001D13-5BBC-B537-2D8C-D38BAAA7F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5AC0BFC-825F-0DA3-9EBB-B3B3A677C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5052-A639-44FC-A41B-0E0F121DC782}" type="datetimeFigureOut">
              <a:rPr lang="sv-SE" smtClean="0"/>
              <a:t>2022-11-04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034699A-3191-E0E8-11FA-B1C99CCED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A98349C-5C0E-E6D4-096A-E215D842F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372DD-6FB6-45B3-91F3-4C94E44134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367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E6460C8-5380-A83B-D3F2-C8DE71A5F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BEC955D-4C66-5F7A-F5A8-2C85DB94D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13E5338-3751-8838-42D3-A24808F3AE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15052-A639-44FC-A41B-0E0F121DC782}" type="datetimeFigureOut">
              <a:rPr lang="sv-SE" smtClean="0"/>
              <a:t>2022-11-04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4988BD2-E80C-D93D-FA37-C2A7EF68F7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D2E349-12A4-2DC4-10EC-2D468D5906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372DD-6FB6-45B3-91F3-4C94E44134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7817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D7I4My9AOY&amp;t=549s" TargetMode="External"/><Relationship Id="rId2" Type="http://schemas.openxmlformats.org/officeDocument/2006/relationships/hyperlink" Target="https://www.youtube.com/watch?v=vpq_gBfyG7c&amp;t=1377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nonsmoking.se/wp-content/uploads/2022/03/infoblad-om-nikotin.pdf" TargetMode="External"/><Relationship Id="rId2" Type="http://schemas.openxmlformats.org/officeDocument/2006/relationships/hyperlink" Target="https://tobaksfakta.se/kategori/om-tobaksprodukte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onsmoking.se/fakta-och-forskning/tobaksprodukter/" TargetMode="External"/><Relationship Id="rId4" Type="http://schemas.openxmlformats.org/officeDocument/2006/relationships/hyperlink" Target="https://tobaksfakta.se/faktamaterial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tarokalinjen.se/" TargetMode="External"/><Relationship Id="rId2" Type="http://schemas.openxmlformats.org/officeDocument/2006/relationships/hyperlink" Target="https://www.umo.se/tobak-alkohol-droger/snusning/att-sluta-snus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sykologermottobak.org/vad-vill-du-g%C3%B6ra/material/pmt-material" TargetMode="External"/><Relationship Id="rId5" Type="http://schemas.openxmlformats.org/officeDocument/2006/relationships/hyperlink" Target="https://assets.v3.snowfirehub.com/files/120776/450_sluta-bladet-unga-print.pdf" TargetMode="External"/><Relationship Id="rId4" Type="http://schemas.openxmlformats.org/officeDocument/2006/relationships/hyperlink" Target="https://www.1177.se/Vasterbotten/liv--halsa/tobak-och-alkohol/hjalp-att-sluta-snus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59AC9600-98B0-52A4-EC68-7C5FB4C7A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9135" y="5899499"/>
            <a:ext cx="1523810" cy="504762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A829D28F-A400-48DE-7F00-EBEFA6ADFA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3950" y="434689"/>
            <a:ext cx="9955530" cy="978535"/>
          </a:xfrm>
        </p:spPr>
        <p:txBody>
          <a:bodyPr>
            <a:noAutofit/>
          </a:bodyPr>
          <a:lstStyle/>
          <a:p>
            <a:pPr algn="l"/>
            <a:r>
              <a:rPr lang="sv-SE" sz="3600" dirty="0"/>
              <a:t>Frågor om vitt snus och e-cigaretter (</a:t>
            </a:r>
            <a:r>
              <a:rPr lang="sv-SE" sz="3600" dirty="0" err="1"/>
              <a:t>vape</a:t>
            </a:r>
            <a:r>
              <a:rPr lang="sv-SE" sz="3600" dirty="0"/>
              <a:t>)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CE1705B-181B-700F-1316-6B7F0D726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4867" y="1756611"/>
            <a:ext cx="9955530" cy="3765383"/>
          </a:xfrm>
        </p:spPr>
        <p:txBody>
          <a:bodyPr>
            <a:normAutofit fontScale="92500"/>
          </a:bodyPr>
          <a:lstStyle/>
          <a:p>
            <a:pPr algn="l"/>
            <a:r>
              <a:rPr lang="sv-SE" dirty="0"/>
              <a:t>Fundera vidare på det du hört i filmen/filmerna.</a:t>
            </a:r>
          </a:p>
          <a:p>
            <a:pPr algn="l"/>
            <a:r>
              <a:rPr lang="sv-SE" dirty="0"/>
              <a:t> </a:t>
            </a:r>
          </a:p>
          <a:p>
            <a:pPr algn="l"/>
            <a:r>
              <a:rPr lang="sv-SE" dirty="0"/>
              <a:t>På bilden ”Länkar att leta information i” hittar du information på sidor som faktagranskas. </a:t>
            </a:r>
          </a:p>
          <a:p>
            <a:pPr algn="l"/>
            <a:r>
              <a:rPr lang="sv-SE" dirty="0"/>
              <a:t>Du kan också söka fritt på sökord som t.ex. – snus, e-cigarett, vitt snus, nikotin, </a:t>
            </a:r>
            <a:r>
              <a:rPr lang="sv-SE" dirty="0" err="1"/>
              <a:t>vejpa</a:t>
            </a:r>
            <a:endParaRPr lang="sv-SE" dirty="0"/>
          </a:p>
          <a:p>
            <a:pPr algn="l"/>
            <a:endParaRPr lang="sv-SE" dirty="0"/>
          </a:p>
          <a:p>
            <a:pPr algn="l"/>
            <a:endParaRPr lang="sv-SE" dirty="0"/>
          </a:p>
          <a:p>
            <a:pPr algn="l"/>
            <a:r>
              <a:rPr lang="sv-SE" dirty="0"/>
              <a:t>Är det skillnad på svaren beroende på vart du hittar dem (källan) och vad beror det på i så fall?</a:t>
            </a:r>
          </a:p>
          <a:p>
            <a:pPr algn="l"/>
            <a:endParaRPr lang="sv-SE" dirty="0"/>
          </a:p>
          <a:p>
            <a:pPr algn="l"/>
            <a:endParaRPr lang="sv-SE" dirty="0"/>
          </a:p>
        </p:txBody>
      </p:sp>
      <p:sp>
        <p:nvSpPr>
          <p:cNvPr id="5" name="Pil: nedåt 4">
            <a:extLst>
              <a:ext uri="{FF2B5EF4-FFF2-40B4-BE49-F238E27FC236}">
                <a16:creationId xmlns:a16="http://schemas.microsoft.com/office/drawing/2014/main" id="{3F28CB89-B0E7-5B55-985E-5CEB68E5CE2B}"/>
              </a:ext>
            </a:extLst>
          </p:cNvPr>
          <p:cNvSpPr/>
          <p:nvPr/>
        </p:nvSpPr>
        <p:spPr>
          <a:xfrm>
            <a:off x="5614737" y="4138863"/>
            <a:ext cx="168442" cy="3769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1496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9057FE-6A69-41A8-BEDC-89D134C95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8664"/>
          </a:xfrm>
        </p:spPr>
        <p:txBody>
          <a:bodyPr>
            <a:normAutofit/>
          </a:bodyPr>
          <a:lstStyle/>
          <a:p>
            <a:r>
              <a:rPr lang="sv-SE" dirty="0"/>
              <a:t>Nikotin </a:t>
            </a:r>
            <a:r>
              <a:rPr lang="sv-SE" sz="2700" dirty="0"/>
              <a:t>(som kommer från tobaksplantan eller tillverkas syntetiskt)</a:t>
            </a:r>
            <a:br>
              <a:rPr lang="sv-SE" dirty="0"/>
            </a:br>
            <a:endParaRPr lang="sv-SE" sz="18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AFD1D2-B71C-24B9-40B8-2F92FE615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3945"/>
            <a:ext cx="10515600" cy="341797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Är nikotin farligt? </a:t>
            </a:r>
          </a:p>
          <a:p>
            <a:pPr marL="514350" indent="-514350">
              <a:buFont typeface="+mj-lt"/>
              <a:buAutoNum type="arabicPeriod"/>
            </a:pPr>
            <a:endParaRPr lang="sv-SE" dirty="0"/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Vad gör nikotin i kroppen 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Vad gör nikotin med sinnet?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sv-SE" dirty="0">
              <a:solidFill>
                <a:prstClr val="black"/>
              </a:solidFill>
              <a:latin typeface="Calibri" panose="020F0502020204030204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Nikotin är farligt för djur och natur. På vilket sätt?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8DEDD61-84CE-00C0-7B96-A91458C00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988" y="5750008"/>
            <a:ext cx="1524132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81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341CA2-C881-4735-1D97-9AFF0CE14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Engångs </a:t>
            </a:r>
            <a:r>
              <a:rPr lang="sv-SE" dirty="0" err="1"/>
              <a:t>vape</a:t>
            </a:r>
            <a:r>
              <a:rPr lang="sv-SE" dirty="0"/>
              <a:t> (E-cigaretter)</a:t>
            </a: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560F8C81-0432-273E-0931-2C728661EC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58334" y="5921994"/>
            <a:ext cx="1524132" cy="506012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5192CCAA-7081-DFCD-23FC-3E01A2139F49}"/>
              </a:ext>
            </a:extLst>
          </p:cNvPr>
          <p:cNvSpPr txBox="1"/>
          <p:nvPr/>
        </p:nvSpPr>
        <p:spPr>
          <a:xfrm>
            <a:off x="1002632" y="1876926"/>
            <a:ext cx="1017069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dirty="0"/>
              <a:t>I engångs </a:t>
            </a:r>
            <a:r>
              <a:rPr lang="sv-SE" sz="2800" dirty="0" err="1"/>
              <a:t>vape</a:t>
            </a:r>
            <a:r>
              <a:rPr lang="sv-SE" sz="2800" dirty="0"/>
              <a:t> finns bland annat ett engångsbatteri, nikotinrester, och plast. Vad händer om de hamnar i naturen?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u="sng" dirty="0"/>
              <a:t>En engångs </a:t>
            </a:r>
            <a:r>
              <a:rPr lang="sv-SE" sz="2800" u="sng" dirty="0" err="1"/>
              <a:t>vape</a:t>
            </a:r>
            <a:r>
              <a:rPr lang="sv-SE" sz="2800" u="sng" dirty="0"/>
              <a:t> </a:t>
            </a:r>
            <a:r>
              <a:rPr lang="sv-SE" sz="2800" dirty="0"/>
              <a:t>innehåller ungefär samma nikotinhalt som          </a:t>
            </a:r>
            <a:r>
              <a:rPr lang="sv-SE" sz="2800" u="sng" dirty="0"/>
              <a:t>två paket cigaretter</a:t>
            </a:r>
            <a:r>
              <a:rPr lang="sv-SE" sz="2800" dirty="0"/>
              <a:t>. Skulle du röka två paket cigaretter på en dag? På två dagar?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dirty="0"/>
              <a:t>Vad innehåller röken från engångs </a:t>
            </a:r>
            <a:r>
              <a:rPr lang="sv-SE" sz="2800" dirty="0" err="1"/>
              <a:t>vape</a:t>
            </a:r>
            <a:r>
              <a:rPr lang="sv-SE" sz="2800" dirty="0"/>
              <a:t> och e-cigaretter?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1665416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836B0C-5A50-8EDE-7612-EBB434361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Vanligt portionssnus och vitt snus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A98A871-1F88-0E91-994A-7F0604C44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Vad är skillnaderna mellan brunt och vitt snus?</a:t>
            </a:r>
          </a:p>
          <a:p>
            <a:pPr marL="0" indent="0">
              <a:buNone/>
              <a:defRPr/>
            </a:pPr>
            <a: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>
              <a:defRPr/>
            </a:pPr>
            <a: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 du/ni reklam för snus på tv, filmer, sociala medier, </a:t>
            </a:r>
            <a:r>
              <a:rPr kumimoji="0" lang="sv-SE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influencers</a:t>
            </a:r>
            <a: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</a:p>
          <a:p>
            <a:pPr>
              <a:defRPr/>
            </a:pPr>
            <a:endParaRPr kumimoji="0" lang="sv-SE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defRPr/>
            </a:pPr>
            <a:r>
              <a:rPr lang="sv-SE" dirty="0">
                <a:solidFill>
                  <a:prstClr val="black"/>
                </a:solidFill>
                <a:latin typeface="Calibri" panose="020F0502020204030204"/>
              </a:rPr>
              <a:t>Presenteras de på olika sätt?</a:t>
            </a:r>
          </a:p>
          <a:p>
            <a:pPr>
              <a:defRPr/>
            </a:pPr>
            <a:endParaRPr kumimoji="0" lang="sv-SE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defRPr/>
            </a:pPr>
            <a:r>
              <a:rPr lang="sv-SE" dirty="0">
                <a:solidFill>
                  <a:prstClr val="black"/>
                </a:solidFill>
                <a:latin typeface="Calibri" panose="020F0502020204030204"/>
              </a:rPr>
              <a:t>Vem tycker ni att de riktar sig till?</a:t>
            </a:r>
            <a:endParaRPr kumimoji="0" lang="sv-SE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9EE6759-3D9B-0BD6-B8CC-E737D1D93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509" y="5923957"/>
            <a:ext cx="1524132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292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C16D1C-CF5A-60BF-5D74-EDCB0FEFE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Ingenting är så farligt för hälsan som rökning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8BA4237-D85F-F0A9-F85D-6D5AB587A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0674"/>
            <a:ext cx="10515600" cy="4396289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Går det då att rättvist jämföra snus och rökning?</a:t>
            </a:r>
          </a:p>
          <a:p>
            <a:endParaRPr lang="sv-SE" dirty="0"/>
          </a:p>
          <a:p>
            <a:r>
              <a:rPr lang="sv-SE" dirty="0"/>
              <a:t>Är snusning bättre eller är det bara mindre dåligt?</a:t>
            </a:r>
          </a:p>
          <a:p>
            <a:endParaRPr lang="sv-SE" dirty="0"/>
          </a:p>
          <a:p>
            <a:r>
              <a:rPr lang="sv-SE" dirty="0"/>
              <a:t>Är du beredd att sätta din hälsa på spel?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1600" b="1" dirty="0"/>
              <a:t>Överkurs:</a:t>
            </a:r>
          </a:p>
          <a:p>
            <a:pPr marL="0" indent="0">
              <a:buNone/>
            </a:pPr>
            <a:r>
              <a:rPr lang="sv-SE" sz="1600" dirty="0"/>
              <a:t>Vad säger forskning?</a:t>
            </a:r>
          </a:p>
          <a:p>
            <a:r>
              <a:rPr lang="sv-SE" sz="1600" dirty="0"/>
              <a:t>Linnea Hedman </a:t>
            </a:r>
            <a:r>
              <a:rPr lang="sv-SE" sz="1600" dirty="0">
                <a:hlinkClick r:id="rId2"/>
              </a:rPr>
              <a:t>https://www.youtube.com/watch?v=vpq_gBfyG7c&amp;t=1377s</a:t>
            </a:r>
            <a:endParaRPr lang="sv-SE" sz="1600" dirty="0"/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v-SE" sz="1600" dirty="0"/>
              <a:t>Louise Adermark  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https://www.youtube.com/watch?v=XD7I4My9AOY&amp;t=549s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r>
              <a:rPr lang="sv-SE" sz="1600" dirty="0"/>
              <a:t>Magnus Lundbäck </a:t>
            </a:r>
            <a:r>
              <a:rPr lang="sv-SE" sz="1600" dirty="0">
                <a:hlinkClick r:id="rId2"/>
              </a:rPr>
              <a:t>https://www.youtube.com/watch?v=vpq_gBfyG7c&amp;t=1377s</a:t>
            </a:r>
            <a:endParaRPr lang="sv-SE" sz="1600" dirty="0"/>
          </a:p>
          <a:p>
            <a:endParaRPr lang="sv-SE" sz="2000" dirty="0"/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C95CC12-22EC-0187-67FB-B00FD6AFB2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49988" y="5670951"/>
            <a:ext cx="1524132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740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1F562-0CEF-86C9-8171-3493F8A14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Länkar att leta information 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E49A3B1-CE91-C6DD-C1F6-CB61956F2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hlinkClick r:id="rId2"/>
              </a:rPr>
              <a:t>https://www.can.se/fakta/tobak/</a:t>
            </a:r>
          </a:p>
          <a:p>
            <a:r>
              <a:rPr lang="sv-SE" sz="2400" dirty="0">
                <a:hlinkClick r:id="rId2"/>
              </a:rPr>
              <a:t>https://www.umo.se/tobak-alkohol-droger/snusning/</a:t>
            </a:r>
          </a:p>
          <a:p>
            <a:r>
              <a:rPr lang="sv-SE" sz="2400" kern="0" dirty="0">
                <a:solidFill>
                  <a:sysClr val="windowText" lastClr="000000"/>
                </a:solidFill>
                <a:hlinkClick r:id="rId3"/>
              </a:rPr>
              <a:t>https://nonsmoking.se/wp-content/uploads/2022/03/infoblad-om-nikotin.pdf</a:t>
            </a:r>
            <a:endParaRPr lang="sv-SE" sz="2400" dirty="0">
              <a:hlinkClick r:id="rId2"/>
            </a:endParaRPr>
          </a:p>
          <a:p>
            <a:r>
              <a:rPr lang="sv-SE" sz="2400" dirty="0">
                <a:hlinkClick r:id="rId2"/>
              </a:rPr>
              <a:t>https://tobaksfakta.se/kategori/om-tobaksprodukter/</a:t>
            </a:r>
            <a:endParaRPr lang="sv-SE" sz="2400" dirty="0"/>
          </a:p>
          <a:p>
            <a:r>
              <a:rPr lang="sv-SE" sz="2400" dirty="0">
                <a:hlinkClick r:id="rId4"/>
              </a:rPr>
              <a:t>https://tobaksfakta.se/faktamaterial/</a:t>
            </a:r>
            <a:endParaRPr lang="sv-SE" sz="2400" dirty="0"/>
          </a:p>
          <a:p>
            <a:r>
              <a:rPr lang="sv-SE" sz="2400" dirty="0">
                <a:hlinkClick r:id="rId5"/>
              </a:rPr>
              <a:t>https://nonsmoking.se/fakta-och-forskning/tobaksprodukter/</a:t>
            </a:r>
            <a:endParaRPr lang="sv-SE" sz="2400" dirty="0"/>
          </a:p>
          <a:p>
            <a:pPr marL="0" indent="0">
              <a:buNone/>
            </a:pPr>
            <a:endParaRPr lang="sv-SE" sz="2000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7710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EF5C5-3214-31F9-39A3-EFC8569B1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4295"/>
            <a:ext cx="10515600" cy="1121193"/>
          </a:xfrm>
        </p:spPr>
        <p:txBody>
          <a:bodyPr>
            <a:normAutofit fontScale="90000"/>
          </a:bodyPr>
          <a:lstStyle/>
          <a:p>
            <a:r>
              <a:rPr lang="sv-SE" sz="49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För den som vill sluta så finns det hjälp att få det här är några exempel:</a:t>
            </a:r>
            <a:br>
              <a:rPr lang="sv-SE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C6BE080-F6D4-BDFB-7B66-2299C3501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4593"/>
            <a:ext cx="10515600" cy="3925470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https://www.umo.se/tobak-alkohol-droger/snusning/att-sluta-snusa/</a:t>
            </a:r>
            <a:endParaRPr kumimoji="0" lang="sv-SE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https://www.slutarokalinjen.se/</a:t>
            </a:r>
            <a:endParaRPr kumimoji="0" lang="sv-SE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https://www.1177.se/Vasterbotten/liv--halsa/tobak-och-alkohol/hjalp-att-sluta-snusa/</a:t>
            </a:r>
            <a:endParaRPr kumimoji="0" lang="sv-SE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5"/>
              </a:rPr>
              <a:t>https://assets.v3.snowfirehub.com/files/120776/450_sluta-bladet-unga-print.pdf</a:t>
            </a:r>
            <a:endParaRPr kumimoji="0" lang="sv-SE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6"/>
              </a:rPr>
              <a:t>https://www.psykologermottobak.org/vad-vill-du-g%C3%B6ra/material/pmt-material</a:t>
            </a:r>
            <a:endParaRPr kumimoji="0" lang="sv-SE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62243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501</Words>
  <Application>Microsoft Office PowerPoint</Application>
  <PresentationFormat>Bredbild</PresentationFormat>
  <Paragraphs>60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Frågor om vitt snus och e-cigaretter (vape)</vt:lpstr>
      <vt:lpstr>Nikotin (som kommer från tobaksplantan eller tillverkas syntetiskt) </vt:lpstr>
      <vt:lpstr>Engångs vape (E-cigaretter)</vt:lpstr>
      <vt:lpstr>Vanligt portionssnus och vitt snus</vt:lpstr>
      <vt:lpstr>Ingenting är så farligt för hälsan som rökning </vt:lpstr>
      <vt:lpstr>Länkar att leta information i</vt:lpstr>
      <vt:lpstr>För den som vill sluta så finns det hjälp att få det här är några exempel: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Vitt snus</dc:title>
  <dc:creator>Jeanette Carlsson</dc:creator>
  <cp:lastModifiedBy>Jeanette Carlsson</cp:lastModifiedBy>
  <cp:revision>1</cp:revision>
  <dcterms:created xsi:type="dcterms:W3CDTF">2022-08-19T08:33:16Z</dcterms:created>
  <dcterms:modified xsi:type="dcterms:W3CDTF">2022-11-04T08:29:26Z</dcterms:modified>
</cp:coreProperties>
</file>